
<file path=[Content_Types].xml><?xml version="1.0" encoding="utf-8"?>
<Types xmlns="http://schemas.openxmlformats.org/package/2006/content-types">
  <Default Extension="fntdata" ContentType="application/x-fontdata"/>
  <Default Extension="jpeg" ContentType="image/jpeg"/>
  <Default Extension="mov" ContentType="video/quicktime"/>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0" r:id="rId1"/>
  </p:sldMasterIdLst>
  <p:notesMasterIdLst>
    <p:notesMasterId r:id="rId59"/>
  </p:notesMasterIdLst>
  <p:sldIdLst>
    <p:sldId id="256" r:id="rId2"/>
    <p:sldId id="258" r:id="rId3"/>
    <p:sldId id="259" r:id="rId4"/>
    <p:sldId id="305" r:id="rId5"/>
    <p:sldId id="260" r:id="rId6"/>
    <p:sldId id="261" r:id="rId7"/>
    <p:sldId id="306" r:id="rId8"/>
    <p:sldId id="275" r:id="rId9"/>
    <p:sldId id="315" r:id="rId10"/>
    <p:sldId id="316" r:id="rId11"/>
    <p:sldId id="266" r:id="rId12"/>
    <p:sldId id="267" r:id="rId13"/>
    <p:sldId id="309" r:id="rId14"/>
    <p:sldId id="312" r:id="rId15"/>
    <p:sldId id="313" r:id="rId16"/>
    <p:sldId id="314" r:id="rId17"/>
    <p:sldId id="323" r:id="rId18"/>
    <p:sldId id="324" r:id="rId19"/>
    <p:sldId id="353" r:id="rId20"/>
    <p:sldId id="317" r:id="rId21"/>
    <p:sldId id="318" r:id="rId22"/>
    <p:sldId id="319" r:id="rId23"/>
    <p:sldId id="322" r:id="rId24"/>
    <p:sldId id="354" r:id="rId25"/>
    <p:sldId id="326" r:id="rId26"/>
    <p:sldId id="327" r:id="rId27"/>
    <p:sldId id="328" r:id="rId28"/>
    <p:sldId id="329" r:id="rId29"/>
    <p:sldId id="330" r:id="rId30"/>
    <p:sldId id="331" r:id="rId31"/>
    <p:sldId id="332" r:id="rId32"/>
    <p:sldId id="333" r:id="rId33"/>
    <p:sldId id="334" r:id="rId34"/>
    <p:sldId id="335" r:id="rId35"/>
    <p:sldId id="336" r:id="rId36"/>
    <p:sldId id="338" r:id="rId37"/>
    <p:sldId id="339" r:id="rId38"/>
    <p:sldId id="340" r:id="rId39"/>
    <p:sldId id="341" r:id="rId40"/>
    <p:sldId id="342" r:id="rId41"/>
    <p:sldId id="262" r:id="rId42"/>
    <p:sldId id="263" r:id="rId43"/>
    <p:sldId id="352" r:id="rId44"/>
    <p:sldId id="356" r:id="rId45"/>
    <p:sldId id="347" r:id="rId46"/>
    <p:sldId id="348" r:id="rId47"/>
    <p:sldId id="349" r:id="rId48"/>
    <p:sldId id="350" r:id="rId49"/>
    <p:sldId id="351" r:id="rId50"/>
    <p:sldId id="355" r:id="rId51"/>
    <p:sldId id="357" r:id="rId52"/>
    <p:sldId id="272" r:id="rId53"/>
    <p:sldId id="358" r:id="rId54"/>
    <p:sldId id="359" r:id="rId55"/>
    <p:sldId id="360" r:id="rId56"/>
    <p:sldId id="361" r:id="rId57"/>
    <p:sldId id="270" r:id="rId58"/>
  </p:sldIdLst>
  <p:sldSz cx="9144000" cy="5143500" type="screen16x9"/>
  <p:notesSz cx="6858000" cy="9144000"/>
  <p:embeddedFontLst>
    <p:embeddedFont>
      <p:font typeface="Abadi MT Condensed Extra Bold" panose="020B0604020202020204" charset="0"/>
      <p:bold r:id="rId60"/>
    </p:embeddedFont>
    <p:embeddedFont>
      <p:font typeface="Verdana" panose="020B0604030504040204"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9D6D070-12E3-4147-ADE2-3FEBA8C529A5}" v="1621" dt="2024-05-31T00:50:38.278"/>
  </p1510:revLst>
</p1510:revInfo>
</file>

<file path=ppt/tableStyles.xml><?xml version="1.0" encoding="utf-8"?>
<a:tblStyleLst xmlns:a="http://schemas.openxmlformats.org/drawingml/2006/main" def="{51D34282-F956-4EE6-83D0-65046C5AA39C}">
  <a:tblStyle styleId="{51D34282-F956-4EE6-83D0-65046C5AA39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86715"/>
  </p:normalViewPr>
  <p:slideViewPr>
    <p:cSldViewPr snapToGrid="0">
      <p:cViewPr varScale="1">
        <p:scale>
          <a:sx n="136" d="100"/>
          <a:sy n="136" d="100"/>
        </p:scale>
        <p:origin x="106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4.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5.fntdata"/><Relationship Id="rId69"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1.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8"/>
        <p:cNvGrpSpPr/>
        <p:nvPr/>
      </p:nvGrpSpPr>
      <p:grpSpPr>
        <a:xfrm>
          <a:off x="0" y="0"/>
          <a:ext cx="0" cy="0"/>
          <a:chOff x="0" y="0"/>
          <a:chExt cx="0" cy="0"/>
        </a:xfrm>
      </p:grpSpPr>
      <p:sp>
        <p:nvSpPr>
          <p:cNvPr id="9519" name="Google Shape;9519;g8794a74c9d_0_2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0" name="Google Shape;9520;g8794a74c9d_0_2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0"/>
        <p:cNvGrpSpPr/>
        <p:nvPr/>
      </p:nvGrpSpPr>
      <p:grpSpPr>
        <a:xfrm>
          <a:off x="0" y="0"/>
          <a:ext cx="0" cy="0"/>
          <a:chOff x="0" y="0"/>
          <a:chExt cx="0" cy="0"/>
        </a:xfrm>
      </p:grpSpPr>
      <p:sp>
        <p:nvSpPr>
          <p:cNvPr id="9761" name="Google Shape;9761;g13852c7ee04_0_2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2" name="Google Shape;9762;g13852c7ee04_0_2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65009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72"/>
        <p:cNvGrpSpPr/>
        <p:nvPr/>
      </p:nvGrpSpPr>
      <p:grpSpPr>
        <a:xfrm>
          <a:off x="0" y="0"/>
          <a:ext cx="0" cy="0"/>
          <a:chOff x="0" y="0"/>
          <a:chExt cx="0" cy="0"/>
        </a:xfrm>
      </p:grpSpPr>
      <p:sp>
        <p:nvSpPr>
          <p:cNvPr id="9673" name="Google Shape;9673;g13852c7ee04_0_2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74" name="Google Shape;9674;g13852c7ee04_0_2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423868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13113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827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59838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8006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57605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1689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4"/>
        <p:cNvGrpSpPr/>
        <p:nvPr/>
      </p:nvGrpSpPr>
      <p:grpSpPr>
        <a:xfrm>
          <a:off x="0" y="0"/>
          <a:ext cx="0" cy="0"/>
          <a:chOff x="0" y="0"/>
          <a:chExt cx="0" cy="0"/>
        </a:xfrm>
      </p:grpSpPr>
      <p:sp>
        <p:nvSpPr>
          <p:cNvPr id="9535" name="Google Shape;9535;ge461eef2e0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6" name="Google Shape;9536;ge461eef2e0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indent="0" algn="just"/>
            <a:r>
              <a:rPr lang="it-IT" sz="1500" dirty="0">
                <a:latin typeface="Abadi MT Condensed Extra Bold"/>
              </a:rPr>
              <a:t>In questa porzione di codice </a:t>
            </a:r>
            <a:endParaRPr lang="it-IT" sz="1500" dirty="0">
              <a:latin typeface="Abadi MT Condensed Extra Bold" panose="020B0306030101010103" pitchFamily="34" charset="77"/>
            </a:endParaRPr>
          </a:p>
          <a:p>
            <a:pPr marL="412750" indent="-285750" algn="just">
              <a:buFont typeface="Wingdings"/>
              <a:buChar char="§"/>
            </a:pPr>
            <a:r>
              <a:rPr lang="it-IT" sz="1500" dirty="0">
                <a:latin typeface="Abadi MT Condensed Extra Bold"/>
              </a:rPr>
              <a:t>Vengono incluse le librerie.</a:t>
            </a:r>
            <a:endParaRPr lang="it-IT" sz="1500" dirty="0">
              <a:latin typeface="Abadi MT Condensed Extra Bold" panose="020B0306030101010103" pitchFamily="34" charset="77"/>
            </a:endParaRPr>
          </a:p>
          <a:p>
            <a:pPr marL="412750" indent="-285750" algn="just">
              <a:buFont typeface="Wingdings"/>
              <a:buChar char="§"/>
            </a:pPr>
            <a:r>
              <a:rPr lang="it-IT" sz="1500" dirty="0">
                <a:latin typeface="Abadi MT Condensed Extra Bold"/>
              </a:rPr>
              <a:t>Viene dichiarata la </a:t>
            </a:r>
            <a:r>
              <a:rPr lang="it-IT" sz="1500" dirty="0">
                <a:solidFill>
                  <a:srgbClr val="0070C0"/>
                </a:solidFill>
                <a:latin typeface="Abadi MT Condensed Extra Bold"/>
              </a:rPr>
              <a:t>struttura dati </a:t>
            </a:r>
            <a:r>
              <a:rPr lang="it-IT" sz="1500" dirty="0" err="1">
                <a:solidFill>
                  <a:srgbClr val="0070C0"/>
                </a:solidFill>
                <a:latin typeface="Abadi MT Condensed Extra Bold"/>
              </a:rPr>
              <a:t>auth</a:t>
            </a:r>
            <a:r>
              <a:rPr lang="it-IT" sz="1500" dirty="0">
                <a:solidFill>
                  <a:srgbClr val="C00000"/>
                </a:solidFill>
                <a:latin typeface="Abadi MT Condensed Extra Bold"/>
              </a:rPr>
              <a:t> </a:t>
            </a:r>
            <a:r>
              <a:rPr lang="it-IT" sz="1500" dirty="0">
                <a:latin typeface="Abadi MT Condensed Extra Bold"/>
              </a:rPr>
              <a:t>composta dal campo </a:t>
            </a:r>
            <a:r>
              <a:rPr lang="it-IT" sz="1500" dirty="0">
                <a:solidFill>
                  <a:srgbClr val="FFC000"/>
                </a:solidFill>
                <a:latin typeface="Abadi MT Condensed Extra Bold"/>
              </a:rPr>
              <a:t>name</a:t>
            </a:r>
            <a:r>
              <a:rPr lang="it-IT" sz="1500" dirty="0">
                <a:latin typeface="Abadi MT Condensed Extra Bold"/>
              </a:rPr>
              <a:t>, un vettore di </a:t>
            </a:r>
            <a:r>
              <a:rPr lang="it-IT" sz="1500" dirty="0" err="1">
                <a:latin typeface="Abadi MT Condensed Extra Bold"/>
              </a:rPr>
              <a:t>char</a:t>
            </a:r>
            <a:r>
              <a:rPr lang="it-IT" sz="1500" dirty="0">
                <a:latin typeface="Abadi MT Condensed Extra Bold"/>
              </a:rPr>
              <a:t>, e un campo </a:t>
            </a:r>
            <a:r>
              <a:rPr lang="it-IT" sz="1500" dirty="0" err="1">
                <a:solidFill>
                  <a:srgbClr val="FFC000"/>
                </a:solidFill>
                <a:latin typeface="Abadi MT Condensed Extra Bold"/>
              </a:rPr>
              <a:t>auth</a:t>
            </a:r>
            <a:r>
              <a:rPr lang="it-IT" sz="1500" dirty="0">
                <a:solidFill>
                  <a:schemeClr val="accent6"/>
                </a:solidFill>
                <a:latin typeface="Abadi MT Condensed Extra Bold"/>
              </a:rPr>
              <a:t>,</a:t>
            </a:r>
            <a:r>
              <a:rPr lang="it-IT" sz="1500" dirty="0">
                <a:latin typeface="Abadi MT Condensed Extra Bold"/>
              </a:rPr>
              <a:t> una variabile intera </a:t>
            </a:r>
            <a:r>
              <a:rPr lang="it-IT" sz="1500" dirty="0" err="1">
                <a:latin typeface="Abadi MT Condensed Extra Bold"/>
              </a:rPr>
              <a:t>int</a:t>
            </a:r>
            <a:r>
              <a:rPr lang="it-IT" sz="1500" dirty="0">
                <a:latin typeface="Abadi MT Condensed Extra Bold"/>
              </a:rPr>
              <a:t>. </a:t>
            </a:r>
            <a:endParaRPr lang="it-IT" sz="1500" dirty="0">
              <a:latin typeface="Abadi MT Condensed Extra Bold" panose="020B0306030101010103" pitchFamily="34" charset="77"/>
            </a:endParaRPr>
          </a:p>
          <a:p>
            <a:pPr marL="412750" indent="-285750" algn="just">
              <a:buFont typeface="Wingdings"/>
              <a:buChar char="§"/>
            </a:pPr>
            <a:r>
              <a:rPr lang="it-IT" sz="1500" dirty="0">
                <a:latin typeface="Abadi MT Condensed Extra Bold"/>
              </a:rPr>
              <a:t>Vengono dichiarate due variabili globali:</a:t>
            </a:r>
          </a:p>
          <a:p>
            <a:pPr marL="869950" lvl="1" algn="just">
              <a:buFont typeface="Courier New"/>
              <a:buChar char="o"/>
            </a:pPr>
            <a:r>
              <a:rPr lang="it-IT" sz="1500" dirty="0" err="1">
                <a:solidFill>
                  <a:srgbClr val="C00000"/>
                </a:solidFill>
                <a:latin typeface="Abadi MT Condensed Extra Bold"/>
              </a:rPr>
              <a:t>auth</a:t>
            </a:r>
            <a:r>
              <a:rPr lang="it-IT" sz="1500" dirty="0">
                <a:latin typeface="Abadi MT Condensed Extra Bold"/>
              </a:rPr>
              <a:t>: è un puntatore ad un tipo </a:t>
            </a:r>
            <a:r>
              <a:rPr lang="it-IT" sz="1500" dirty="0" err="1">
                <a:latin typeface="Abadi MT Condensed Extra Bold"/>
              </a:rPr>
              <a:t>struct</a:t>
            </a:r>
            <a:r>
              <a:rPr lang="it-IT" sz="1500" dirty="0">
                <a:latin typeface="Abadi MT Condensed Extra Bold"/>
              </a:rPr>
              <a:t> </a:t>
            </a:r>
            <a:r>
              <a:rPr lang="it-IT" sz="1500" dirty="0" err="1">
                <a:latin typeface="Abadi MT Condensed Extra Bold"/>
              </a:rPr>
              <a:t>auth</a:t>
            </a:r>
            <a:r>
              <a:rPr lang="it-IT" sz="1500" dirty="0">
                <a:latin typeface="Abadi MT Condensed Extra Bold"/>
              </a:rPr>
              <a:t>. </a:t>
            </a:r>
            <a:endParaRPr lang="it-IT" sz="1500" dirty="0">
              <a:latin typeface="Abadi MT Condensed Extra Bold" panose="020B0306030101010103" pitchFamily="34" charset="77"/>
            </a:endParaRPr>
          </a:p>
          <a:p>
            <a:pPr marL="869950" lvl="1" algn="just">
              <a:buFont typeface="Courier New"/>
              <a:buChar char="o"/>
            </a:pPr>
            <a:r>
              <a:rPr lang="it-IT" sz="1500" dirty="0">
                <a:solidFill>
                  <a:srgbClr val="C00000"/>
                </a:solidFill>
                <a:latin typeface="Abadi MT Condensed Extra Bold"/>
              </a:rPr>
              <a:t>service</a:t>
            </a:r>
            <a:r>
              <a:rPr lang="it-IT" sz="1500" dirty="0">
                <a:latin typeface="Abadi MT Condensed Extra Bold"/>
              </a:rPr>
              <a:t>: è un puntatore ad un tipo </a:t>
            </a:r>
            <a:r>
              <a:rPr lang="it-IT" sz="1500" dirty="0" err="1">
                <a:latin typeface="Abadi MT Condensed Extra Bold"/>
              </a:rPr>
              <a:t>char</a:t>
            </a:r>
            <a:r>
              <a:rPr lang="it-IT" sz="1500" dirty="0">
                <a:latin typeface="Abadi MT Condensed Extra Bold"/>
              </a:rPr>
              <a:t>. </a:t>
            </a:r>
            <a:endParaRPr lang="it-IT" sz="1500" dirty="0">
              <a:latin typeface="Abadi MT Condensed Extra Bold" panose="020B0306030101010103" pitchFamily="34" charset="77"/>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0471850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indent="0" algn="just"/>
            <a:r>
              <a:rPr lang="it-IT" sz="1500" dirty="0">
                <a:latin typeface="Abadi MT Condensed Extra Bold"/>
              </a:rPr>
              <a:t>In questa porzione di codice invece inizia il </a:t>
            </a:r>
            <a:r>
              <a:rPr lang="it-IT" sz="1500" dirty="0" err="1">
                <a:solidFill>
                  <a:srgbClr val="FFC000"/>
                </a:solidFill>
                <a:latin typeface="Abadi MT Condensed Extra Bold"/>
              </a:rPr>
              <a:t>main</a:t>
            </a:r>
            <a:r>
              <a:rPr lang="it-IT" sz="1500" dirty="0">
                <a:latin typeface="Abadi MT Condensed Extra Bold"/>
              </a:rPr>
              <a:t>:</a:t>
            </a:r>
            <a:endParaRPr lang="it-IT" dirty="0"/>
          </a:p>
          <a:p>
            <a:pPr marL="127000" indent="0" algn="just"/>
            <a:endParaRPr lang="it-IT" sz="1500" dirty="0">
              <a:latin typeface="Abadi MT Condensed Extra Bold"/>
            </a:endParaRPr>
          </a:p>
          <a:p>
            <a:pPr marL="412750" indent="-285750" algn="just">
              <a:buFont typeface="Wingdings"/>
              <a:buChar char="§"/>
            </a:pPr>
            <a:r>
              <a:rPr lang="it-IT" sz="1500" dirty="0">
                <a:latin typeface="Abadi MT Condensed Extra Bold"/>
              </a:rPr>
              <a:t>Viene definito l’array di </a:t>
            </a:r>
            <a:r>
              <a:rPr lang="it-IT" sz="1500" dirty="0" err="1">
                <a:latin typeface="Abadi MT Condensed Extra Bold"/>
              </a:rPr>
              <a:t>char</a:t>
            </a:r>
            <a:r>
              <a:rPr lang="it-IT" sz="1500" dirty="0">
                <a:latin typeface="Abadi MT Condensed Extra Bold"/>
              </a:rPr>
              <a:t> “</a:t>
            </a:r>
            <a:r>
              <a:rPr lang="it-IT" sz="1500" dirty="0">
                <a:solidFill>
                  <a:srgbClr val="FFC000"/>
                </a:solidFill>
                <a:latin typeface="Abadi MT Condensed Extra Bold"/>
              </a:rPr>
              <a:t>line</a:t>
            </a:r>
            <a:r>
              <a:rPr lang="it-IT" sz="1500" dirty="0">
                <a:latin typeface="Abadi MT Condensed Extra Bold"/>
              </a:rPr>
              <a:t>” di 128 caratteri.</a:t>
            </a:r>
          </a:p>
          <a:p>
            <a:pPr marL="412750" indent="-285750" algn="just">
              <a:buFont typeface="Wingdings"/>
              <a:buChar char="§"/>
            </a:pPr>
            <a:r>
              <a:rPr lang="it-IT" sz="1500" dirty="0">
                <a:latin typeface="Abadi MT Condensed Extra Bold"/>
              </a:rPr>
              <a:t>Inizia un ciclo infinito in cui:</a:t>
            </a:r>
            <a:endParaRPr lang="it-IT" dirty="0"/>
          </a:p>
          <a:p>
            <a:pPr marL="412750" indent="-285750" algn="just">
              <a:buFont typeface="Wingdings"/>
              <a:buChar char="§"/>
            </a:pPr>
            <a:endParaRPr lang="it-IT" sz="1500" dirty="0">
              <a:latin typeface="Abadi MT Condensed Extra Bold"/>
            </a:endParaRPr>
          </a:p>
          <a:p>
            <a:pPr marL="869950" lvl="1" algn="just">
              <a:buFont typeface="Courier New"/>
              <a:buChar char="o"/>
            </a:pPr>
            <a:r>
              <a:rPr lang="it-IT" sz="1500" dirty="0">
                <a:latin typeface="Abadi MT Condensed Extra Bold"/>
              </a:rPr>
              <a:t>Vengono stampati gli indirizzi di memoria dei puntatori </a:t>
            </a:r>
            <a:r>
              <a:rPr lang="it-IT" sz="1500" dirty="0" err="1">
                <a:latin typeface="Abadi MT Condensed Extra Bold"/>
              </a:rPr>
              <a:t>auth</a:t>
            </a:r>
            <a:r>
              <a:rPr lang="it-IT" sz="1500" dirty="0">
                <a:latin typeface="Abadi MT Condensed Extra Bold"/>
              </a:rPr>
              <a:t> e service. (Gli indirizzi logici appartenenti all’Heap).</a:t>
            </a:r>
            <a:endParaRPr lang="it-IT" dirty="0"/>
          </a:p>
          <a:p>
            <a:pPr marL="869950" lvl="1" algn="just">
              <a:buFont typeface="Courier New"/>
              <a:buChar char="o"/>
            </a:pPr>
            <a:endParaRPr lang="it-IT" sz="1500" dirty="0">
              <a:latin typeface="Abadi MT Condensed Extra Bold"/>
            </a:endParaRPr>
          </a:p>
          <a:p>
            <a:pPr marL="869950" lvl="1" algn="just">
              <a:buFont typeface="Courier New"/>
              <a:buChar char="o"/>
            </a:pPr>
            <a:r>
              <a:rPr lang="it-IT" sz="1500" dirty="0">
                <a:latin typeface="Abadi MT Condensed Extra Bold"/>
              </a:rPr>
              <a:t>Viene invocata </a:t>
            </a:r>
            <a:r>
              <a:rPr lang="it-IT" sz="1500" dirty="0" err="1">
                <a:latin typeface="Abadi MT Condensed Extra Bold"/>
              </a:rPr>
              <a:t>fgets</a:t>
            </a:r>
            <a:r>
              <a:rPr lang="it-IT" sz="1500" dirty="0">
                <a:latin typeface="Abadi MT Condensed Extra Bold"/>
              </a:rPr>
              <a:t> per prendere l’input da standard input, ma il tutto viene inserito in un </a:t>
            </a:r>
            <a:r>
              <a:rPr lang="it-IT" sz="1500" dirty="0" err="1">
                <a:latin typeface="Abadi MT Condensed Extra Bold"/>
              </a:rPr>
              <a:t>if</a:t>
            </a:r>
            <a:r>
              <a:rPr lang="it-IT" sz="1500" dirty="0">
                <a:latin typeface="Abadi MT Condensed Extra Bold"/>
              </a:rPr>
              <a:t> </a:t>
            </a:r>
            <a:r>
              <a:rPr lang="it-IT" sz="1500" dirty="0" err="1">
                <a:latin typeface="Abadi MT Condensed Extra Bold"/>
              </a:rPr>
              <a:t>cosicchè</a:t>
            </a:r>
            <a:r>
              <a:rPr lang="it-IT" sz="1500" dirty="0">
                <a:latin typeface="Abadi MT Condensed Extra Bold"/>
              </a:rPr>
              <a:t> se </a:t>
            </a:r>
            <a:r>
              <a:rPr lang="it-IT" sz="1500" dirty="0" err="1">
                <a:latin typeface="Abadi MT Condensed Extra Bold"/>
              </a:rPr>
              <a:t>fgets</a:t>
            </a:r>
            <a:r>
              <a:rPr lang="it-IT" sz="1500" dirty="0">
                <a:latin typeface="Abadi MT Condensed Extra Bold"/>
              </a:rPr>
              <a:t> ritorna NULL a causa di un errore o di valore EOF il ciclo viene interrotto.</a:t>
            </a: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4179375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indent="0" algn="just"/>
            <a:r>
              <a:rPr lang="it-IT" sz="1100" dirty="0">
                <a:latin typeface="Abadi MT Condensed Extra Bold"/>
              </a:rPr>
              <a:t>In questa porzione di codice vi è un </a:t>
            </a:r>
            <a:r>
              <a:rPr lang="it-IT" sz="1100" dirty="0" err="1">
                <a:solidFill>
                  <a:srgbClr val="92D050"/>
                </a:solidFill>
                <a:latin typeface="Abadi MT Condensed Extra Bold"/>
              </a:rPr>
              <a:t>if</a:t>
            </a:r>
            <a:r>
              <a:rPr lang="it-IT" sz="1100" dirty="0">
                <a:solidFill>
                  <a:srgbClr val="92D050"/>
                </a:solidFill>
                <a:latin typeface="Abadi MT Condensed Extra Bold"/>
              </a:rPr>
              <a:t> </a:t>
            </a:r>
            <a:r>
              <a:rPr lang="it-IT" sz="1100" dirty="0">
                <a:latin typeface="Abadi MT Condensed Extra Bold"/>
              </a:rPr>
              <a:t>che controlla se i primi 5 caratteri di  </a:t>
            </a:r>
            <a:r>
              <a:rPr lang="it-IT" sz="1100" dirty="0">
                <a:solidFill>
                  <a:srgbClr val="FFC000"/>
                </a:solidFill>
                <a:latin typeface="Abadi MT Condensed Extra Bold"/>
              </a:rPr>
              <a:t>line </a:t>
            </a:r>
            <a:r>
              <a:rPr lang="it-IT" sz="1100" dirty="0">
                <a:latin typeface="Abadi MT Condensed Extra Bold"/>
              </a:rPr>
              <a:t>(</a:t>
            </a:r>
            <a:r>
              <a:rPr lang="it-IT" sz="1100" dirty="0">
                <a:solidFill>
                  <a:srgbClr val="00B0F0"/>
                </a:solidFill>
                <a:latin typeface="Abadi MT Condensed Extra Bold"/>
              </a:rPr>
              <a:t>il comando</a:t>
            </a:r>
            <a:r>
              <a:rPr lang="it-IT" sz="1100" dirty="0">
                <a:latin typeface="Abadi MT Condensed Extra Bold"/>
              </a:rPr>
              <a:t>) corrispondono a “</a:t>
            </a:r>
            <a:r>
              <a:rPr lang="it-IT" sz="1100" i="1" dirty="0" err="1">
                <a:latin typeface="Abadi MT Condensed Extra Bold"/>
              </a:rPr>
              <a:t>auth</a:t>
            </a:r>
            <a:r>
              <a:rPr lang="it-IT" sz="1100" i="1" dirty="0">
                <a:latin typeface="Abadi MT Condensed Extra Bold"/>
              </a:rPr>
              <a:t> </a:t>
            </a:r>
            <a:r>
              <a:rPr lang="it-IT" sz="1100" dirty="0">
                <a:latin typeface="Abadi MT Condensed Extra Bold"/>
              </a:rPr>
              <a:t>“. In caso affermativo:</a:t>
            </a:r>
            <a:endParaRPr lang="it-IT" dirty="0">
              <a:latin typeface="Abadi MT Condensed Extra Bold"/>
            </a:endParaRPr>
          </a:p>
          <a:p>
            <a:pPr marL="285750" indent="-285750" algn="just">
              <a:buFont typeface="Wingdings"/>
              <a:buChar char="§"/>
            </a:pPr>
            <a:r>
              <a:rPr lang="it-IT" sz="1100" dirty="0">
                <a:latin typeface="Abadi MT Condensed Extra Bold"/>
              </a:rPr>
              <a:t>Viene allocata memoria nell’Heap e l’indirizzo base assegnato al puntatore </a:t>
            </a:r>
            <a:r>
              <a:rPr lang="it-IT" sz="1100" dirty="0" err="1">
                <a:latin typeface="Abadi MT Condensed Extra Bold"/>
              </a:rPr>
              <a:t>auth</a:t>
            </a:r>
            <a:r>
              <a:rPr lang="it-IT" sz="1100" dirty="0">
                <a:latin typeface="Abadi MT Condensed Extra Bold"/>
              </a:rPr>
              <a:t>. Domanda: quanto spazio viene allocato? Ci ritorneremo.</a:t>
            </a:r>
            <a:endParaRPr lang="it-IT" dirty="0">
              <a:latin typeface="Abadi MT Condensed Extra Bold"/>
            </a:endParaRPr>
          </a:p>
          <a:p>
            <a:pPr marL="285750" indent="-285750" algn="just">
              <a:buFont typeface="Wingdings"/>
              <a:buChar char="§"/>
            </a:pPr>
            <a:r>
              <a:rPr lang="it-IT" sz="1100" dirty="0">
                <a:latin typeface="Abadi MT Condensed Extra Bold"/>
              </a:rPr>
              <a:t>La memoria allocata viene settata a 0, simulando così l’uso di una </a:t>
            </a:r>
            <a:r>
              <a:rPr lang="it-IT" sz="1100" dirty="0" err="1">
                <a:latin typeface="Abadi MT Condensed Extra Bold"/>
              </a:rPr>
              <a:t>calloc</a:t>
            </a:r>
            <a:r>
              <a:rPr lang="it-IT" sz="1100" dirty="0">
                <a:latin typeface="Abadi MT Condensed Extra Bold"/>
              </a:rPr>
              <a:t>.</a:t>
            </a:r>
            <a:endParaRPr lang="it-IT" dirty="0">
              <a:latin typeface="Abadi MT Condensed Extra Bold"/>
            </a:endParaRPr>
          </a:p>
          <a:p>
            <a:pPr marL="285750" indent="-285750" algn="just">
              <a:buFont typeface="Wingdings"/>
              <a:buChar char="§"/>
            </a:pPr>
            <a:r>
              <a:rPr lang="it-IT" sz="1100" dirty="0">
                <a:latin typeface="Abadi MT Condensed Extra Bold"/>
              </a:rPr>
              <a:t>Se la lunghezza della stringa a partire da “</a:t>
            </a:r>
            <a:r>
              <a:rPr lang="it-IT" sz="1100" dirty="0" err="1">
                <a:latin typeface="Abadi MT Condensed Extra Bold"/>
              </a:rPr>
              <a:t>auth</a:t>
            </a:r>
            <a:r>
              <a:rPr lang="it-IT" sz="1100" dirty="0">
                <a:latin typeface="Abadi MT Condensed Extra Bold"/>
              </a:rPr>
              <a:t> “ è maggiore di 31 allora viene copiata tale stringa nel campo name della </a:t>
            </a:r>
            <a:r>
              <a:rPr lang="it-IT" sz="1100" dirty="0" err="1">
                <a:latin typeface="Abadi MT Condensed Extra Bold"/>
              </a:rPr>
              <a:t>struct</a:t>
            </a:r>
            <a:r>
              <a:rPr lang="it-IT" sz="1100" dirty="0">
                <a:latin typeface="Abadi MT Condensed Extra Bold"/>
              </a:rPr>
              <a:t> a cui punta </a:t>
            </a:r>
            <a:r>
              <a:rPr lang="it-IT" sz="1100" dirty="0" err="1">
                <a:latin typeface="Abadi MT Condensed Extra Bold"/>
              </a:rPr>
              <a:t>auth</a:t>
            </a:r>
            <a:r>
              <a:rPr lang="it-IT" sz="1100" dirty="0">
                <a:latin typeface="Abadi MT Condensed Extra Bold"/>
              </a:rPr>
              <a:t>.</a:t>
            </a:r>
          </a:p>
          <a:p>
            <a:pPr marL="285750" indent="-285750" algn="just">
              <a:buFont typeface="Wingdings"/>
              <a:buChar char="§"/>
            </a:pPr>
            <a:endParaRPr lang="it-IT" sz="1100" dirty="0">
              <a:latin typeface="Abadi MT Condensed Extra Bold"/>
            </a:endParaRPr>
          </a:p>
          <a:p>
            <a:pPr marL="285750" marR="0" lvl="0" indent="-285750" algn="just" defTabSz="914400" rtl="0" eaLnBrk="1" fontAlgn="auto" latinLnBrk="0" hangingPunct="1">
              <a:lnSpc>
                <a:spcPct val="100000"/>
              </a:lnSpc>
              <a:spcBef>
                <a:spcPts val="0"/>
              </a:spcBef>
              <a:spcAft>
                <a:spcPts val="0"/>
              </a:spcAft>
              <a:buClr>
                <a:srgbClr val="000000"/>
              </a:buClr>
              <a:buSzPts val="1100"/>
              <a:buFont typeface="Wingdings"/>
              <a:buChar char="§"/>
              <a:tabLst/>
              <a:defRPr/>
            </a:pPr>
            <a:r>
              <a:rPr lang="it-IT" sz="1100" dirty="0">
                <a:latin typeface="Abadi MT Condensed Extra Bold"/>
              </a:rPr>
              <a:t>In questa porzione di codice vi è un </a:t>
            </a:r>
            <a:r>
              <a:rPr lang="it-IT" sz="1100" dirty="0" err="1">
                <a:solidFill>
                  <a:srgbClr val="92D050"/>
                </a:solidFill>
                <a:latin typeface="Abadi MT Condensed Extra Bold"/>
              </a:rPr>
              <a:t>if</a:t>
            </a:r>
            <a:r>
              <a:rPr lang="it-IT" sz="1100" dirty="0">
                <a:solidFill>
                  <a:srgbClr val="92D050"/>
                </a:solidFill>
                <a:latin typeface="Abadi MT Condensed Extra Bold"/>
              </a:rPr>
              <a:t> </a:t>
            </a:r>
            <a:r>
              <a:rPr lang="it-IT" sz="1100" dirty="0">
                <a:latin typeface="Abadi MT Condensed Extra Bold"/>
              </a:rPr>
              <a:t>che controlla se </a:t>
            </a:r>
            <a:r>
              <a:rPr lang="it-IT" sz="1100" dirty="0">
                <a:solidFill>
                  <a:srgbClr val="00B0F0"/>
                </a:solidFill>
                <a:latin typeface="Abadi MT Condensed Extra Bold"/>
              </a:rPr>
              <a:t>il comando </a:t>
            </a:r>
            <a:r>
              <a:rPr lang="it-IT" sz="1100" dirty="0">
                <a:latin typeface="Abadi MT Condensed Extra Bold"/>
              </a:rPr>
              <a:t>corrisponde a </a:t>
            </a:r>
            <a:r>
              <a:rPr lang="it-IT" sz="1100" i="1" dirty="0">
                <a:latin typeface="Abadi MT Condensed Extra Bold"/>
              </a:rPr>
              <a:t>“reset”</a:t>
            </a:r>
            <a:r>
              <a:rPr lang="it-IT" sz="1100" dirty="0">
                <a:latin typeface="Abadi MT Condensed Extra Bold"/>
              </a:rPr>
              <a:t> . In tal caso viene liberata la memoria puntata da </a:t>
            </a:r>
            <a:r>
              <a:rPr lang="it-IT" sz="1100" dirty="0" err="1">
                <a:solidFill>
                  <a:srgbClr val="C00000"/>
                </a:solidFill>
                <a:latin typeface="Abadi MT Condensed Extra Bold"/>
              </a:rPr>
              <a:t>auth</a:t>
            </a:r>
            <a:r>
              <a:rPr lang="it-IT" sz="1100" dirty="0">
                <a:latin typeface="Abadi MT Condensed Extra Bold"/>
              </a:rPr>
              <a:t>.</a:t>
            </a:r>
            <a:endParaRPr lang="it-IT" dirty="0">
              <a:solidFill>
                <a:srgbClr val="E4FAFF"/>
              </a:solidFill>
              <a:latin typeface="Abadi MT Condensed Extra Bold"/>
            </a:endParaRPr>
          </a:p>
          <a:p>
            <a:pPr marL="285750" indent="-285750" algn="just">
              <a:buFont typeface="Wingdings"/>
              <a:buChar char="§"/>
            </a:pPr>
            <a:endParaRPr lang="it-IT" dirty="0">
              <a:latin typeface="Abadi MT Condensed Extra Bold"/>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730277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latin typeface="Abadi MT Condensed Extra Bold"/>
              </a:rPr>
              <a:t>In questa porzione di codice vi è un </a:t>
            </a:r>
            <a:r>
              <a:rPr lang="it-IT" sz="1100" dirty="0" err="1">
                <a:solidFill>
                  <a:srgbClr val="92D050"/>
                </a:solidFill>
                <a:latin typeface="Abadi MT Condensed Extra Bold"/>
              </a:rPr>
              <a:t>if</a:t>
            </a:r>
            <a:r>
              <a:rPr lang="it-IT" sz="1100" dirty="0">
                <a:solidFill>
                  <a:srgbClr val="92D050"/>
                </a:solidFill>
                <a:latin typeface="Abadi MT Condensed Extra Bold"/>
              </a:rPr>
              <a:t> </a:t>
            </a:r>
            <a:r>
              <a:rPr lang="it-IT" sz="1100" dirty="0">
                <a:latin typeface="Abadi MT Condensed Extra Bold"/>
              </a:rPr>
              <a:t>che controlla se </a:t>
            </a:r>
            <a:r>
              <a:rPr lang="it-IT" sz="1100" dirty="0">
                <a:solidFill>
                  <a:srgbClr val="00B0F0"/>
                </a:solidFill>
                <a:latin typeface="Abadi MT Condensed Extra Bold"/>
              </a:rPr>
              <a:t>il comando</a:t>
            </a:r>
            <a:r>
              <a:rPr lang="it-IT" sz="1100" dirty="0">
                <a:latin typeface="Abadi MT Condensed Extra Bold"/>
              </a:rPr>
              <a:t> è </a:t>
            </a:r>
            <a:r>
              <a:rPr lang="it-IT" sz="1100" i="1" dirty="0">
                <a:latin typeface="Abadi MT Condensed Extra Bold"/>
              </a:rPr>
              <a:t>“service”</a:t>
            </a:r>
            <a:r>
              <a:rPr lang="it-IT" sz="1100" dirty="0">
                <a:latin typeface="Abadi MT Condensed Extra Bold"/>
              </a:rPr>
              <a:t>. In tal caso si usa la funzione </a:t>
            </a:r>
            <a:r>
              <a:rPr lang="it-IT" sz="1100" dirty="0" err="1">
                <a:solidFill>
                  <a:srgbClr val="92D050"/>
                </a:solidFill>
                <a:latin typeface="Abadi MT Condensed Extra Bold"/>
              </a:rPr>
              <a:t>strdup</a:t>
            </a:r>
            <a:r>
              <a:rPr lang="it-IT" sz="1100" dirty="0">
                <a:latin typeface="Abadi MT Condensed Extra Bold"/>
              </a:rPr>
              <a:t>. Leggiamo il manuale di tale funzione con il comando </a:t>
            </a:r>
            <a:r>
              <a:rPr lang="it-IT" sz="1100" dirty="0">
                <a:solidFill>
                  <a:srgbClr val="FFFF00"/>
                </a:solidFill>
                <a:latin typeface="Abadi MT Condensed Extra Bold"/>
              </a:rPr>
              <a:t>man </a:t>
            </a:r>
            <a:r>
              <a:rPr lang="it-IT" sz="1100" dirty="0" err="1">
                <a:solidFill>
                  <a:srgbClr val="FFFF00"/>
                </a:solidFill>
                <a:latin typeface="Abadi MT Condensed Extra Bold"/>
              </a:rPr>
              <a:t>strdup</a:t>
            </a:r>
            <a:r>
              <a:rPr lang="it-IT" sz="1100" dirty="0">
                <a:latin typeface="Abadi MT Condensed Extra Bold"/>
              </a:rPr>
              <a:t> dal momento che non la conosciamo.</a:t>
            </a:r>
            <a:endParaRPr lang="it-IT" dirty="0">
              <a:solidFill>
                <a:srgbClr val="E4FAFF"/>
              </a:solidFill>
              <a:latin typeface="Abadi MT Condensed Extra Bold"/>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34430837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latin typeface="Abadi MT Condensed Extra Bold"/>
              </a:rPr>
              <a:t>In questa porzione di codice vi è un </a:t>
            </a:r>
            <a:r>
              <a:rPr lang="it-IT" sz="1100" dirty="0" err="1">
                <a:solidFill>
                  <a:srgbClr val="92D050"/>
                </a:solidFill>
                <a:latin typeface="Abadi MT Condensed Extra Bold"/>
              </a:rPr>
              <a:t>if</a:t>
            </a:r>
            <a:r>
              <a:rPr lang="it-IT" sz="1100" dirty="0">
                <a:solidFill>
                  <a:srgbClr val="92D050"/>
                </a:solidFill>
                <a:latin typeface="Abadi MT Condensed Extra Bold"/>
              </a:rPr>
              <a:t> </a:t>
            </a:r>
            <a:r>
              <a:rPr lang="it-IT" sz="1100" dirty="0">
                <a:latin typeface="Abadi MT Condensed Extra Bold"/>
              </a:rPr>
              <a:t>che controlla se </a:t>
            </a:r>
            <a:r>
              <a:rPr lang="it-IT" sz="1100" dirty="0">
                <a:solidFill>
                  <a:srgbClr val="00B0F0"/>
                </a:solidFill>
                <a:latin typeface="Abadi MT Condensed Extra Bold"/>
              </a:rPr>
              <a:t>il comando</a:t>
            </a:r>
            <a:r>
              <a:rPr lang="it-IT" sz="1100" dirty="0">
                <a:latin typeface="Abadi MT Condensed Extra Bold"/>
              </a:rPr>
              <a:t>  corrisponde a login. In tal caso viene controllato se il campo </a:t>
            </a:r>
            <a:r>
              <a:rPr lang="it-IT" sz="1100" dirty="0" err="1">
                <a:solidFill>
                  <a:srgbClr val="FFC000"/>
                </a:solidFill>
                <a:latin typeface="Abadi MT Condensed Extra Bold"/>
              </a:rPr>
              <a:t>auth</a:t>
            </a:r>
            <a:r>
              <a:rPr lang="it-IT" sz="1100" dirty="0">
                <a:solidFill>
                  <a:srgbClr val="FFC000"/>
                </a:solidFill>
                <a:latin typeface="Abadi MT Condensed Extra Bold"/>
              </a:rPr>
              <a:t> </a:t>
            </a:r>
            <a:r>
              <a:rPr lang="it-IT" sz="1100" dirty="0">
                <a:latin typeface="Abadi MT Condensed Extra Bold"/>
              </a:rPr>
              <a:t>della </a:t>
            </a:r>
            <a:r>
              <a:rPr lang="it-IT" sz="1100" dirty="0" err="1">
                <a:solidFill>
                  <a:srgbClr val="0070C0"/>
                </a:solidFill>
                <a:latin typeface="Abadi MT Condensed Extra Bold"/>
              </a:rPr>
              <a:t>struct</a:t>
            </a:r>
            <a:r>
              <a:rPr lang="it-IT" sz="1100" dirty="0">
                <a:solidFill>
                  <a:srgbClr val="0070C0"/>
                </a:solidFill>
                <a:latin typeface="Abadi MT Condensed Extra Bold"/>
              </a:rPr>
              <a:t> </a:t>
            </a:r>
            <a:r>
              <a:rPr lang="it-IT" sz="1100" dirty="0">
                <a:latin typeface="Abadi MT Condensed Extra Bold"/>
              </a:rPr>
              <a:t>a cui punta </a:t>
            </a:r>
            <a:r>
              <a:rPr lang="it-IT" sz="1100" dirty="0" err="1">
                <a:solidFill>
                  <a:srgbClr val="C00000"/>
                </a:solidFill>
                <a:latin typeface="Abadi MT Condensed Extra Bold"/>
              </a:rPr>
              <a:t>auth</a:t>
            </a:r>
            <a:r>
              <a:rPr lang="it-IT" sz="1100" dirty="0">
                <a:solidFill>
                  <a:srgbClr val="C00000"/>
                </a:solidFill>
                <a:latin typeface="Abadi MT Condensed Extra Bold"/>
              </a:rPr>
              <a:t> </a:t>
            </a:r>
            <a:r>
              <a:rPr lang="it-IT" sz="1100" dirty="0">
                <a:latin typeface="Abadi MT Condensed Extra Bold"/>
              </a:rPr>
              <a:t>è valido, in tal caso stampa </a:t>
            </a:r>
            <a:r>
              <a:rPr lang="it-IT" sz="1100" i="1" dirty="0">
                <a:latin typeface="Abadi MT Condensed Extra Bold"/>
              </a:rPr>
              <a:t>“</a:t>
            </a:r>
            <a:r>
              <a:rPr lang="it-IT" sz="1100" i="1" dirty="0" err="1">
                <a:latin typeface="Abadi MT Condensed Extra Bold"/>
              </a:rPr>
              <a:t>You</a:t>
            </a:r>
            <a:r>
              <a:rPr lang="it-IT" sz="1100" i="1" dirty="0">
                <a:latin typeface="Abadi MT Condensed Extra Bold"/>
              </a:rPr>
              <a:t> </a:t>
            </a:r>
            <a:r>
              <a:rPr lang="it-IT" sz="1100" i="1" dirty="0" err="1">
                <a:latin typeface="Abadi MT Condensed Extra Bold"/>
              </a:rPr>
              <a:t>have</a:t>
            </a:r>
            <a:r>
              <a:rPr lang="it-IT" sz="1100" i="1" dirty="0">
                <a:latin typeface="Abadi MT Condensed Extra Bold"/>
              </a:rPr>
              <a:t> </a:t>
            </a:r>
            <a:r>
              <a:rPr lang="it-IT" sz="1100" i="1" dirty="0" err="1">
                <a:latin typeface="Abadi MT Condensed Extra Bold"/>
              </a:rPr>
              <a:t>logged</a:t>
            </a:r>
            <a:r>
              <a:rPr lang="it-IT" sz="1100" i="1" dirty="0">
                <a:latin typeface="Abadi MT Condensed Extra Bold"/>
              </a:rPr>
              <a:t> in </a:t>
            </a:r>
            <a:r>
              <a:rPr lang="it-IT" sz="1100" i="1" dirty="0" err="1">
                <a:latin typeface="Abadi MT Condensed Extra Bold"/>
              </a:rPr>
              <a:t>alredy</a:t>
            </a:r>
            <a:r>
              <a:rPr lang="it-IT" sz="1100" i="1" dirty="0">
                <a:latin typeface="Abadi MT Condensed Extra Bold"/>
              </a:rPr>
              <a:t>!”</a:t>
            </a:r>
            <a:r>
              <a:rPr lang="it-IT" sz="1100" dirty="0">
                <a:latin typeface="Abadi MT Condensed Extra Bold"/>
              </a:rPr>
              <a:t>, altrimenti stampa </a:t>
            </a:r>
            <a:r>
              <a:rPr lang="it-IT" sz="1100" i="1" dirty="0">
                <a:latin typeface="Abadi MT Condensed Extra Bold"/>
              </a:rPr>
              <a:t>“</a:t>
            </a:r>
            <a:r>
              <a:rPr lang="it-IT" sz="1100" i="1" dirty="0" err="1">
                <a:latin typeface="Abadi MT Condensed Extra Bold"/>
              </a:rPr>
              <a:t>please</a:t>
            </a:r>
            <a:r>
              <a:rPr lang="it-IT" sz="1100" i="1" dirty="0">
                <a:latin typeface="Abadi MT Condensed Extra Bold"/>
              </a:rPr>
              <a:t> </a:t>
            </a:r>
            <a:r>
              <a:rPr lang="it-IT" sz="1100" i="1" dirty="0" err="1">
                <a:latin typeface="Abadi MT Condensed Extra Bold"/>
              </a:rPr>
              <a:t>enter</a:t>
            </a:r>
            <a:r>
              <a:rPr lang="it-IT" sz="1100" i="1" dirty="0">
                <a:latin typeface="Abadi MT Condensed Extra Bold"/>
              </a:rPr>
              <a:t> </a:t>
            </a:r>
            <a:r>
              <a:rPr lang="it-IT" sz="1100" i="1" dirty="0" err="1">
                <a:latin typeface="Abadi MT Condensed Extra Bold"/>
              </a:rPr>
              <a:t>your</a:t>
            </a:r>
            <a:r>
              <a:rPr lang="it-IT" sz="1100" i="1" dirty="0">
                <a:latin typeface="Abadi MT Condensed Extra Bold"/>
              </a:rPr>
              <a:t> password.”</a:t>
            </a:r>
            <a:endParaRPr lang="it-IT" i="1" dirty="0">
              <a:latin typeface="Abadi MT Condensed Extra Bold"/>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40756217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indent="0" algn="just"/>
            <a:r>
              <a:rPr lang="it-IT" sz="1100" dirty="0" err="1">
                <a:solidFill>
                  <a:srgbClr val="C00000"/>
                </a:solidFill>
                <a:latin typeface="Abadi MT Condensed Extra Bold"/>
              </a:rPr>
              <a:t>fgets</a:t>
            </a:r>
            <a:r>
              <a:rPr lang="it-IT" sz="1100" dirty="0">
                <a:solidFill>
                  <a:srgbClr val="C00000"/>
                </a:solidFill>
                <a:latin typeface="Abadi MT Condensed Extra Bold"/>
              </a:rPr>
              <a:t>(line, </a:t>
            </a:r>
            <a:r>
              <a:rPr lang="it-IT" sz="1100" dirty="0" err="1">
                <a:solidFill>
                  <a:srgbClr val="C00000"/>
                </a:solidFill>
                <a:latin typeface="Abadi MT Condensed Extra Bold"/>
              </a:rPr>
              <a:t>sizeof</a:t>
            </a:r>
            <a:r>
              <a:rPr lang="it-IT" sz="1100" dirty="0">
                <a:solidFill>
                  <a:srgbClr val="C00000"/>
                </a:solidFill>
                <a:latin typeface="Abadi MT Condensed Extra Bold"/>
              </a:rPr>
              <a:t>(line), </a:t>
            </a:r>
            <a:r>
              <a:rPr lang="it-IT" sz="1100" dirty="0" err="1">
                <a:solidFill>
                  <a:srgbClr val="C00000"/>
                </a:solidFill>
                <a:latin typeface="Abadi MT Condensed Extra Bold"/>
              </a:rPr>
              <a:t>stdin</a:t>
            </a:r>
            <a:r>
              <a:rPr lang="it-IT" sz="1100" dirty="0">
                <a:solidFill>
                  <a:srgbClr val="C00000"/>
                </a:solidFill>
                <a:latin typeface="Abadi MT Condensed Extra Bold"/>
              </a:rPr>
              <a:t>)</a:t>
            </a:r>
            <a:r>
              <a:rPr lang="it-IT" sz="1100" dirty="0">
                <a:latin typeface="Abadi MT Condensed Extra Bold"/>
              </a:rPr>
              <a:t>: a differenza della </a:t>
            </a:r>
            <a:r>
              <a:rPr lang="it-IT" sz="1100" dirty="0" err="1">
                <a:latin typeface="Abadi MT Condensed Extra Bold"/>
              </a:rPr>
              <a:t>gets</a:t>
            </a:r>
            <a:r>
              <a:rPr lang="it-IT" sz="1100" dirty="0">
                <a:latin typeface="Abadi MT Condensed Extra Bold"/>
              </a:rPr>
              <a:t> la </a:t>
            </a:r>
            <a:r>
              <a:rPr lang="it-IT" sz="1100" dirty="0" err="1">
                <a:latin typeface="Abadi MT Condensed Extra Bold"/>
              </a:rPr>
              <a:t>fgets</a:t>
            </a:r>
            <a:r>
              <a:rPr lang="it-IT" sz="1100" dirty="0">
                <a:latin typeface="Abadi MT Condensed Extra Bold"/>
              </a:rPr>
              <a:t> controlla la dimensione dell’input, di conseguenza non è possibile sfruttarla per condurre un buffer overflow.</a:t>
            </a:r>
          </a:p>
          <a:p>
            <a:pPr marL="127000" indent="0" algn="just"/>
            <a:endParaRPr lang="it-IT" sz="1100" dirty="0">
              <a:latin typeface="Abadi MT Condensed Extra Bold" panose="020B0306030101010103" pitchFamily="34" charset="77"/>
            </a:endParaRPr>
          </a:p>
          <a:p>
            <a:pPr marL="127000" indent="0" algn="just"/>
            <a:r>
              <a:rPr lang="it-IT" sz="1100" dirty="0" err="1">
                <a:solidFill>
                  <a:srgbClr val="C00000"/>
                </a:solidFill>
                <a:latin typeface="Abadi MT Condensed Extra Bold"/>
              </a:rPr>
              <a:t>strcpy</a:t>
            </a:r>
            <a:r>
              <a:rPr lang="it-IT" sz="1100" dirty="0">
                <a:solidFill>
                  <a:srgbClr val="C00000"/>
                </a:solidFill>
                <a:latin typeface="Abadi MT Condensed Extra Bold"/>
              </a:rPr>
              <a:t>(</a:t>
            </a:r>
            <a:r>
              <a:rPr lang="it-IT" sz="1100" dirty="0" err="1">
                <a:solidFill>
                  <a:srgbClr val="C00000"/>
                </a:solidFill>
                <a:latin typeface="Abadi MT Condensed Extra Bold"/>
              </a:rPr>
              <a:t>auth</a:t>
            </a:r>
            <a:r>
              <a:rPr lang="it-IT" sz="1100" dirty="0">
                <a:solidFill>
                  <a:srgbClr val="C00000"/>
                </a:solidFill>
                <a:latin typeface="Abadi MT Condensed Extra Bold"/>
              </a:rPr>
              <a:t>-&gt;name, line + 5)</a:t>
            </a:r>
            <a:r>
              <a:rPr lang="it-IT" sz="1100" dirty="0">
                <a:latin typeface="Abadi MT Condensed Extra Bold"/>
              </a:rPr>
              <a:t>: dal manuale individuiamo una possibile debolezza:</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35877960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err="1">
                <a:solidFill>
                  <a:srgbClr val="C00000"/>
                </a:solidFill>
                <a:latin typeface="Abadi MT Condensed Extra Bold"/>
              </a:rPr>
              <a:t>auth</a:t>
            </a:r>
            <a:r>
              <a:rPr lang="it-IT" sz="1100" dirty="0">
                <a:solidFill>
                  <a:srgbClr val="C00000"/>
                </a:solidFill>
                <a:latin typeface="Abadi MT Condensed Extra Bold"/>
              </a:rPr>
              <a:t> = </a:t>
            </a:r>
            <a:r>
              <a:rPr lang="it-IT" sz="1100" dirty="0" err="1">
                <a:solidFill>
                  <a:srgbClr val="C00000"/>
                </a:solidFill>
                <a:latin typeface="Abadi MT Condensed Extra Bold"/>
              </a:rPr>
              <a:t>malloc</a:t>
            </a:r>
            <a:r>
              <a:rPr lang="it-IT" sz="1100" dirty="0">
                <a:solidFill>
                  <a:srgbClr val="C00000"/>
                </a:solidFill>
                <a:latin typeface="Abadi MT Condensed Extra Bold"/>
              </a:rPr>
              <a:t>(</a:t>
            </a:r>
            <a:r>
              <a:rPr lang="it-IT" sz="1100" dirty="0" err="1">
                <a:solidFill>
                  <a:srgbClr val="C00000"/>
                </a:solidFill>
                <a:latin typeface="Abadi MT Condensed Extra Bold"/>
              </a:rPr>
              <a:t>sizeof</a:t>
            </a:r>
            <a:r>
              <a:rPr lang="it-IT" sz="1100" dirty="0">
                <a:solidFill>
                  <a:srgbClr val="C00000"/>
                </a:solidFill>
                <a:latin typeface="Abadi MT Condensed Extra Bold"/>
              </a:rPr>
              <a:t>(</a:t>
            </a:r>
            <a:r>
              <a:rPr lang="it-IT" sz="1100" dirty="0" err="1">
                <a:solidFill>
                  <a:srgbClr val="C00000"/>
                </a:solidFill>
                <a:latin typeface="Abadi MT Condensed Extra Bold"/>
              </a:rPr>
              <a:t>auth</a:t>
            </a:r>
            <a:r>
              <a:rPr lang="it-IT" sz="1100" dirty="0">
                <a:solidFill>
                  <a:srgbClr val="C00000"/>
                </a:solidFill>
                <a:latin typeface="Abadi MT Condensed Extra Bold"/>
              </a:rPr>
              <a:t>))</a:t>
            </a:r>
            <a:r>
              <a:rPr lang="it-IT" sz="1100" dirty="0">
                <a:latin typeface="Abadi MT Condensed Extra Bold"/>
              </a:rPr>
              <a:t>: in questa riga il sospetto è che il programmatore volesse allocare abbastanza memoria da contenere i due campi della </a:t>
            </a:r>
            <a:r>
              <a:rPr lang="it-IT" sz="1100" dirty="0" err="1">
                <a:solidFill>
                  <a:srgbClr val="0070C0"/>
                </a:solidFill>
                <a:latin typeface="Abadi MT Condensed Extra Bold"/>
              </a:rPr>
              <a:t>struct</a:t>
            </a:r>
            <a:r>
              <a:rPr lang="it-IT" sz="1100" dirty="0">
                <a:latin typeface="Abadi MT Condensed Extra Bold"/>
              </a:rPr>
              <a:t>, ovvero 32 byte per il campo </a:t>
            </a:r>
            <a:r>
              <a:rPr lang="it-IT" sz="1100" dirty="0">
                <a:solidFill>
                  <a:srgbClr val="FFC000"/>
                </a:solidFill>
                <a:latin typeface="Abadi MT Condensed Extra Bold"/>
              </a:rPr>
              <a:t>name </a:t>
            </a:r>
            <a:r>
              <a:rPr lang="it-IT" sz="1100" dirty="0">
                <a:latin typeface="Abadi MT Condensed Extra Bold"/>
              </a:rPr>
              <a:t>più 4 byte per il campo </a:t>
            </a:r>
            <a:r>
              <a:rPr lang="it-IT" sz="1100" dirty="0" err="1">
                <a:solidFill>
                  <a:srgbClr val="FFC000"/>
                </a:solidFill>
                <a:latin typeface="Abadi MT Condensed Extra Bold"/>
              </a:rPr>
              <a:t>auth</a:t>
            </a:r>
            <a:r>
              <a:rPr lang="it-IT" sz="1100" dirty="0">
                <a:latin typeface="Abadi MT Condensed Extra Bold"/>
              </a:rPr>
              <a:t>. Tuttavia, </a:t>
            </a:r>
            <a:r>
              <a:rPr lang="it-IT" sz="1100" dirty="0" err="1">
                <a:solidFill>
                  <a:srgbClr val="92D050"/>
                </a:solidFill>
                <a:latin typeface="Abadi MT Condensed Extra Bold"/>
              </a:rPr>
              <a:t>sizeof</a:t>
            </a:r>
            <a:r>
              <a:rPr lang="it-IT" sz="1100" dirty="0">
                <a:solidFill>
                  <a:srgbClr val="92D050"/>
                </a:solidFill>
                <a:latin typeface="Abadi MT Condensed Extra Bold"/>
              </a:rPr>
              <a:t>(</a:t>
            </a:r>
            <a:r>
              <a:rPr lang="it-IT" sz="1100" dirty="0" err="1">
                <a:solidFill>
                  <a:srgbClr val="92D050"/>
                </a:solidFill>
                <a:latin typeface="Abadi MT Condensed Extra Bold"/>
              </a:rPr>
              <a:t>auth</a:t>
            </a:r>
            <a:r>
              <a:rPr lang="it-IT" sz="1100" dirty="0">
                <a:solidFill>
                  <a:srgbClr val="92D050"/>
                </a:solidFill>
                <a:latin typeface="Abadi MT Condensed Extra Bold"/>
              </a:rPr>
              <a:t>) </a:t>
            </a:r>
            <a:r>
              <a:rPr lang="it-IT" sz="1100" dirty="0">
                <a:solidFill>
                  <a:schemeClr val="accent6"/>
                </a:solidFill>
                <a:latin typeface="Abadi MT Condensed Extra Bold"/>
              </a:rPr>
              <a:t>restituisce 4 (la size di un puntatore), per cui </a:t>
            </a:r>
            <a:r>
              <a:rPr lang="it-IT" sz="1100" dirty="0">
                <a:latin typeface="Abadi MT Condensed Extra Bold"/>
              </a:rPr>
              <a:t>la quantità di memoria che viene allocata è proprio 4 byte. Questo può portare ad un comportamento inatteso del programma </a:t>
            </a:r>
            <a:r>
              <a:rPr lang="it-IT" sz="1100" dirty="0" err="1">
                <a:latin typeface="Abadi MT Condensed Extra Bold"/>
              </a:rPr>
              <a:t>perchè</a:t>
            </a:r>
            <a:r>
              <a:rPr lang="it-IT" sz="1100" dirty="0">
                <a:latin typeface="Abadi MT Condensed Extra Bold"/>
              </a:rPr>
              <a:t> quando si accede al campo </a:t>
            </a:r>
            <a:r>
              <a:rPr lang="it-IT" sz="1100" dirty="0" err="1">
                <a:solidFill>
                  <a:srgbClr val="FFC000"/>
                </a:solidFill>
                <a:latin typeface="Abadi MT Condensed Extra Bold"/>
              </a:rPr>
              <a:t>auth</a:t>
            </a:r>
            <a:r>
              <a:rPr lang="it-IT" sz="1100" dirty="0">
                <a:solidFill>
                  <a:srgbClr val="FFC000"/>
                </a:solidFill>
                <a:latin typeface="Abadi MT Condensed Extra Bold"/>
              </a:rPr>
              <a:t> </a:t>
            </a:r>
            <a:r>
              <a:rPr lang="it-IT" sz="1100" dirty="0">
                <a:latin typeface="Abadi MT Condensed Extra Bold"/>
              </a:rPr>
              <a:t>facendo </a:t>
            </a:r>
            <a:r>
              <a:rPr lang="it-IT" sz="1100" dirty="0" err="1">
                <a:solidFill>
                  <a:srgbClr val="92D050"/>
                </a:solidFill>
                <a:latin typeface="Abadi MT Condensed Extra Bold"/>
              </a:rPr>
              <a:t>auth</a:t>
            </a:r>
            <a:r>
              <a:rPr lang="it-IT" sz="1100" dirty="0">
                <a:solidFill>
                  <a:srgbClr val="92D050"/>
                </a:solidFill>
                <a:latin typeface="Abadi MT Condensed Extra Bold"/>
              </a:rPr>
              <a:t>-&gt;</a:t>
            </a:r>
            <a:r>
              <a:rPr lang="it-IT" sz="1100" dirty="0" err="1">
                <a:solidFill>
                  <a:srgbClr val="92D050"/>
                </a:solidFill>
                <a:latin typeface="Abadi MT Condensed Extra Bold"/>
              </a:rPr>
              <a:t>auth</a:t>
            </a:r>
            <a:r>
              <a:rPr lang="it-IT" sz="1100" dirty="0">
                <a:latin typeface="Abadi MT Condensed Extra Bold"/>
              </a:rPr>
              <a:t> si accede all’indirizzo di memoria che si trova a 32 byte di distanza dall’indirizzo base del puntatore </a:t>
            </a:r>
            <a:r>
              <a:rPr lang="it-IT" sz="1100" dirty="0" err="1">
                <a:solidFill>
                  <a:srgbClr val="C00000"/>
                </a:solidFill>
                <a:latin typeface="Abadi MT Condensed Extra Bold"/>
              </a:rPr>
              <a:t>auth</a:t>
            </a:r>
            <a:r>
              <a:rPr lang="it-IT" sz="1100" dirty="0">
                <a:latin typeface="Abadi MT Condensed Extra Bold"/>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298950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indent="0"/>
            <a:endParaRPr lang="it-IT" sz="1100" b="1" dirty="0">
              <a:latin typeface="Abadi MT Condensed Extra Bold" panose="020B0306030101010103" pitchFamily="34" charset="77"/>
            </a:endParaRPr>
          </a:p>
          <a:p>
            <a:pPr marL="127000" indent="0" algn="just"/>
            <a:r>
              <a:rPr lang="it-IT" sz="1100" dirty="0">
                <a:solidFill>
                  <a:srgbClr val="C00000"/>
                </a:solidFill>
                <a:latin typeface="Abadi MT Condensed Extra Bold"/>
              </a:rPr>
              <a:t>free(</a:t>
            </a:r>
            <a:r>
              <a:rPr lang="it-IT" sz="1100" dirty="0" err="1">
                <a:solidFill>
                  <a:srgbClr val="C00000"/>
                </a:solidFill>
                <a:latin typeface="Abadi MT Condensed Extra Bold"/>
              </a:rPr>
              <a:t>auth</a:t>
            </a:r>
            <a:r>
              <a:rPr lang="it-IT" sz="1100" dirty="0">
                <a:solidFill>
                  <a:srgbClr val="C00000"/>
                </a:solidFill>
                <a:latin typeface="Abadi MT Condensed Extra Bold"/>
              </a:rPr>
              <a:t>)</a:t>
            </a:r>
            <a:r>
              <a:rPr lang="it-IT" sz="1100" dirty="0">
                <a:latin typeface="Abadi MT Condensed Extra Bold"/>
              </a:rPr>
              <a:t>: questa riga di codice a prima vista potrebbe sembrare innocua, eppure introduce una debolezza, in quanto viene eseguita all’interno di un ciclo (per di più infinito), di conseguenza lascia aperta la possibilità di accedere lo stesso alla sezione di memoria liberata alla prossima iterazione. </a:t>
            </a:r>
            <a:endParaRPr lang="it-IT" sz="1100" dirty="0">
              <a:latin typeface="Abadi MT Condensed Extra Bold" panose="020B0306030101010103" pitchFamily="34" charset="77"/>
            </a:endParaRPr>
          </a:p>
          <a:p>
            <a:pPr marL="127000" indent="0" algn="just"/>
            <a:endParaRPr lang="it-IT" sz="1100" dirty="0">
              <a:latin typeface="Abadi MT Condensed Extra Bold"/>
            </a:endParaRPr>
          </a:p>
          <a:p>
            <a:pPr marL="127000" indent="0"/>
            <a:r>
              <a:rPr lang="it-IT" sz="1100" dirty="0">
                <a:latin typeface="Abadi MT Condensed Extra Bold"/>
              </a:rPr>
              <a:t>Questo tipo di vulnerabilità è nota come UAF (Use After Free).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11745062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27000" indent="0" algn="just"/>
            <a:r>
              <a:rPr lang="it-IT" sz="1100" dirty="0">
                <a:solidFill>
                  <a:srgbClr val="C00000"/>
                </a:solidFill>
                <a:latin typeface="Abadi MT Condensed Extra Bold"/>
              </a:rPr>
              <a:t>service = </a:t>
            </a:r>
            <a:r>
              <a:rPr lang="it-IT" sz="1100" dirty="0" err="1">
                <a:solidFill>
                  <a:srgbClr val="C00000"/>
                </a:solidFill>
                <a:latin typeface="Abadi MT Condensed Extra Bold"/>
              </a:rPr>
              <a:t>strdup</a:t>
            </a:r>
            <a:r>
              <a:rPr lang="it-IT" sz="1100" dirty="0">
                <a:solidFill>
                  <a:srgbClr val="C00000"/>
                </a:solidFill>
                <a:latin typeface="Abadi MT Condensed Extra Bold"/>
              </a:rPr>
              <a:t>(line + 7)</a:t>
            </a:r>
            <a:r>
              <a:rPr lang="it-IT" sz="1100" dirty="0">
                <a:latin typeface="Abadi MT Condensed Extra Bold"/>
              </a:rPr>
              <a:t>: questa riga di codice non rappresenta una vulnerabilità in se per se, ma ci da un modo di allocare memoria nella sezione di heap che dovrebbe essere dedicata alla </a:t>
            </a:r>
            <a:r>
              <a:rPr lang="it-IT" sz="1100" dirty="0" err="1">
                <a:solidFill>
                  <a:srgbClr val="0070C0"/>
                </a:solidFill>
                <a:latin typeface="Abadi MT Condensed Extra Bold"/>
              </a:rPr>
              <a:t>struct</a:t>
            </a:r>
            <a:r>
              <a:rPr lang="it-IT" sz="1100" dirty="0">
                <a:solidFill>
                  <a:srgbClr val="0070C0"/>
                </a:solidFill>
                <a:latin typeface="Abadi MT Condensed Extra Bold"/>
              </a:rPr>
              <a:t> </a:t>
            </a:r>
            <a:r>
              <a:rPr lang="it-IT" sz="1100" dirty="0" err="1">
                <a:solidFill>
                  <a:srgbClr val="0070C0"/>
                </a:solidFill>
                <a:latin typeface="Abadi MT Condensed Extra Bold"/>
              </a:rPr>
              <a:t>auth</a:t>
            </a:r>
            <a:r>
              <a:rPr lang="it-IT" sz="1100" dirty="0">
                <a:latin typeface="Abadi MT Condensed Extra Bold"/>
              </a:rPr>
              <a:t> ma in realtà non lo è. </a:t>
            </a:r>
            <a:endParaRPr lang="it-IT" sz="1100" dirty="0">
              <a:latin typeface="Abadi MT Condensed Extra Bold" panose="020B0306030101010103" pitchFamily="34" charset="77"/>
            </a:endParaRPr>
          </a:p>
          <a:p>
            <a:pPr marL="127000" indent="0" algn="just"/>
            <a:endParaRPr lang="it-IT" sz="1100" dirty="0">
              <a:latin typeface="Abadi MT Condensed Extra Bold"/>
            </a:endParaRPr>
          </a:p>
          <a:p>
            <a:pPr marL="127000" indent="0"/>
            <a:r>
              <a:rPr lang="it-IT" sz="1100" dirty="0">
                <a:latin typeface="Abadi MT Condensed Extra Bold"/>
              </a:rPr>
              <a:t>Potrebbe essere quindi utilizzata per scrivere nella locazione di memoria dedicata al campo </a:t>
            </a:r>
            <a:r>
              <a:rPr lang="it-IT" sz="1100" dirty="0" err="1">
                <a:latin typeface="Abadi MT Condensed Extra Bold"/>
              </a:rPr>
              <a:t>auth</a:t>
            </a:r>
            <a:r>
              <a:rPr lang="it-IT" sz="1100" dirty="0">
                <a:latin typeface="Abadi MT Condensed Extra Bold"/>
              </a:rPr>
              <a:t> della </a:t>
            </a:r>
            <a:r>
              <a:rPr lang="it-IT" sz="1100" dirty="0" err="1">
                <a:latin typeface="Abadi MT Condensed Extra Bold"/>
              </a:rPr>
              <a:t>struct</a:t>
            </a:r>
            <a:r>
              <a:rPr lang="it-IT" sz="1100" dirty="0">
                <a:latin typeface="Abadi MT Condensed Extra Bold"/>
              </a:rPr>
              <a:t> </a:t>
            </a:r>
            <a:r>
              <a:rPr lang="it-IT" sz="1100" dirty="0" err="1">
                <a:latin typeface="Abadi MT Condensed Extra Bold"/>
              </a:rPr>
              <a:t>auth</a:t>
            </a:r>
            <a:r>
              <a:rPr lang="it-IT" sz="1100" dirty="0">
                <a:latin typeface="Abadi MT Condensed Extra Bold"/>
              </a:rPr>
              <a:t>.</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495353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06565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54"/>
        <p:cNvGrpSpPr/>
        <p:nvPr/>
      </p:nvGrpSpPr>
      <p:grpSpPr>
        <a:xfrm>
          <a:off x="0" y="0"/>
          <a:ext cx="0" cy="0"/>
          <a:chOff x="0" y="0"/>
          <a:chExt cx="0" cy="0"/>
        </a:xfrm>
      </p:grpSpPr>
      <p:sp>
        <p:nvSpPr>
          <p:cNvPr id="9555" name="Google Shape;9555;ge34544eb2f_0_4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6" name="Google Shape;9556;ge34544eb2f_0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34930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7748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2867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83891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9657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62157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293519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latin typeface="Abadi MT Condensed Extra Bold"/>
              </a:rPr>
              <a:t>Come possiamo osservare, un altro dei nostri sospetti qui viene confermato: anche se viene liberata la memoria adibita ad </a:t>
            </a:r>
            <a:r>
              <a:rPr lang="it-IT" sz="1100" dirty="0" err="1">
                <a:solidFill>
                  <a:srgbClr val="C00000"/>
                </a:solidFill>
                <a:latin typeface="Abadi MT Condensed Extra Bold"/>
              </a:rPr>
              <a:t>auth</a:t>
            </a:r>
            <a:r>
              <a:rPr lang="it-IT" sz="1100" dirty="0">
                <a:latin typeface="Abadi MT Condensed Extra Bold"/>
              </a:rPr>
              <a:t>, il puntatore continua a contenere l’indirizzo base dell'area di memoria precedentemente allocata. Questa vulnerabilità consente, almeno a livello teorico, di sfruttare la vulnerabilità Use After Free. Tuttavia, non è sufficiente, abbiamo comunque bisogno di un modo per modificare il contenuto della </a:t>
            </a:r>
            <a:r>
              <a:rPr lang="it-IT" sz="1100" dirty="0" err="1">
                <a:solidFill>
                  <a:srgbClr val="0070C0"/>
                </a:solidFill>
                <a:latin typeface="Abadi MT Condensed Extra Bold"/>
              </a:rPr>
              <a:t>struct</a:t>
            </a:r>
            <a:r>
              <a:rPr lang="it-IT" sz="1100" dirty="0">
                <a:solidFill>
                  <a:srgbClr val="0070C0"/>
                </a:solidFill>
                <a:latin typeface="Abadi MT Condensed Extra Bold"/>
              </a:rPr>
              <a:t> </a:t>
            </a:r>
            <a:r>
              <a:rPr lang="it-IT" sz="1100" dirty="0" err="1">
                <a:solidFill>
                  <a:srgbClr val="0070C0"/>
                </a:solidFill>
                <a:latin typeface="Abadi MT Condensed Extra Bold"/>
              </a:rPr>
              <a:t>auth</a:t>
            </a:r>
            <a:r>
              <a:rPr lang="it-IT" sz="1100" dirty="0">
                <a:latin typeface="Abadi MT Condensed Extra Bold"/>
              </a:rPr>
              <a:t> senza alterare quell’indirizzo base.</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81879004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latin typeface="Abadi MT Condensed Extra Bold"/>
              </a:rPr>
              <a:t>Usando il </a:t>
            </a:r>
            <a:r>
              <a:rPr lang="it-IT" sz="1100" dirty="0">
                <a:solidFill>
                  <a:srgbClr val="00B0F0"/>
                </a:solidFill>
                <a:latin typeface="Abadi MT Condensed Extra Bold"/>
              </a:rPr>
              <a:t>comando service</a:t>
            </a:r>
            <a:r>
              <a:rPr lang="it-IT" sz="1100" dirty="0">
                <a:latin typeface="Abadi MT Condensed Extra Bold"/>
              </a:rPr>
              <a:t> da solo non succede nulla di interessante, notiamo che viene allocata abbastanza memoria da contenere la stringa passata. Notiamo che viene incluso anche uno spazio prima della stringa, questa informazione ci tornerà utile in caso dovremo calcolare l’offset sfruttando questo </a:t>
            </a:r>
            <a:r>
              <a:rPr lang="it-IT" sz="1100" dirty="0">
                <a:solidFill>
                  <a:srgbClr val="00B0F0"/>
                </a:solidFill>
                <a:latin typeface="Abadi MT Condensed Extra Bold"/>
              </a:rPr>
              <a:t>comando</a:t>
            </a:r>
            <a:r>
              <a:rPr lang="it-IT" sz="1100" dirty="0">
                <a:latin typeface="Abadi MT Condensed Extra Bold"/>
              </a:rPr>
              <a:t>. Proviamo ora ad usare il comando service dopo aver invocato </a:t>
            </a:r>
            <a:r>
              <a:rPr lang="it-IT" sz="1100" dirty="0" err="1">
                <a:solidFill>
                  <a:srgbClr val="00B0F0"/>
                </a:solidFill>
                <a:latin typeface="Abadi MT Condensed Extra Bold"/>
              </a:rPr>
              <a:t>auth</a:t>
            </a:r>
            <a:r>
              <a:rPr lang="it-IT" sz="1100" dirty="0">
                <a:latin typeface="Abadi MT Condensed Extra Bold"/>
              </a:rPr>
              <a:t>.</a:t>
            </a:r>
            <a:endParaRPr lang="it-IT"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29469160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latin typeface="Abadi MT Condensed Extra Bold"/>
              </a:rPr>
              <a:t>Notiamo che i due indirizzi base di </a:t>
            </a:r>
            <a:r>
              <a:rPr lang="it-IT" sz="1100" dirty="0" err="1">
                <a:solidFill>
                  <a:srgbClr val="C00000"/>
                </a:solidFill>
                <a:latin typeface="Abadi MT Condensed Extra Bold"/>
              </a:rPr>
              <a:t>auth</a:t>
            </a:r>
            <a:r>
              <a:rPr lang="it-IT" sz="1100" dirty="0">
                <a:solidFill>
                  <a:srgbClr val="C00000"/>
                </a:solidFill>
                <a:latin typeface="Abadi MT Condensed Extra Bold"/>
              </a:rPr>
              <a:t> </a:t>
            </a:r>
            <a:r>
              <a:rPr lang="it-IT" sz="1100" dirty="0">
                <a:latin typeface="Abadi MT Condensed Extra Bold"/>
              </a:rPr>
              <a:t>e </a:t>
            </a:r>
            <a:r>
              <a:rPr lang="it-IT" sz="1100" dirty="0">
                <a:solidFill>
                  <a:srgbClr val="C00000"/>
                </a:solidFill>
                <a:latin typeface="Abadi MT Condensed Extra Bold"/>
              </a:rPr>
              <a:t>service </a:t>
            </a:r>
            <a:r>
              <a:rPr lang="it-IT" sz="1100" dirty="0">
                <a:latin typeface="Abadi MT Condensed Extra Bold"/>
              </a:rPr>
              <a:t>sono solo a 16 byte di distanza. Questa è l’ennesima prova che il programma non sta allocando 36 byte per la </a:t>
            </a:r>
            <a:r>
              <a:rPr lang="it-IT" sz="1100" dirty="0" err="1">
                <a:solidFill>
                  <a:srgbClr val="0070C0"/>
                </a:solidFill>
                <a:latin typeface="Abadi MT Condensed Extra Bold"/>
              </a:rPr>
              <a:t>struct</a:t>
            </a:r>
            <a:r>
              <a:rPr lang="it-IT" sz="1100" dirty="0">
                <a:latin typeface="Abadi MT Condensed Extra Bold"/>
              </a:rPr>
              <a:t>,  di conseguenza usando </a:t>
            </a:r>
            <a:r>
              <a:rPr lang="it-IT" sz="1100" dirty="0">
                <a:solidFill>
                  <a:srgbClr val="00B0F0"/>
                </a:solidFill>
                <a:latin typeface="Abadi MT Condensed Extra Bold"/>
              </a:rPr>
              <a:t>service </a:t>
            </a:r>
            <a:r>
              <a:rPr lang="it-IT" sz="1100" dirty="0">
                <a:latin typeface="Abadi MT Condensed Extra Bold"/>
              </a:rPr>
              <a:t>possiamo sovrascrivere i campi di </a:t>
            </a:r>
            <a:r>
              <a:rPr lang="it-IT" sz="1100" dirty="0" err="1">
                <a:solidFill>
                  <a:srgbClr val="C00000"/>
                </a:solidFill>
                <a:latin typeface="Abadi MT Condensed Extra Bold"/>
              </a:rPr>
              <a:t>auth</a:t>
            </a:r>
            <a:r>
              <a:rPr lang="it-IT" sz="1100" dirty="0">
                <a:latin typeface="Abadi MT Condensed Extra Bold"/>
              </a:rPr>
              <a:t>! </a:t>
            </a:r>
            <a:endParaRPr lang="it-IT" dirty="0"/>
          </a:p>
          <a:p>
            <a:pPr marL="0" lvl="0" indent="0" algn="l" rtl="0">
              <a:spcBef>
                <a:spcPts val="0"/>
              </a:spcBef>
              <a:spcAft>
                <a:spcPts val="0"/>
              </a:spcAft>
              <a:buNone/>
            </a:pPr>
            <a:endParaRPr dirty="0"/>
          </a:p>
        </p:txBody>
      </p:sp>
    </p:spTree>
    <p:extLst>
      <p:ext uri="{BB962C8B-B14F-4D97-AF65-F5344CB8AC3E}">
        <p14:creationId xmlns:p14="http://schemas.microsoft.com/office/powerpoint/2010/main" val="1448273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2"/>
        <p:cNvGrpSpPr/>
        <p:nvPr/>
      </p:nvGrpSpPr>
      <p:grpSpPr>
        <a:xfrm>
          <a:off x="0" y="0"/>
          <a:ext cx="0" cy="0"/>
          <a:chOff x="0" y="0"/>
          <a:chExt cx="0" cy="0"/>
        </a:xfrm>
      </p:grpSpPr>
      <p:sp>
        <p:nvSpPr>
          <p:cNvPr id="9563" name="Google Shape;9563;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4" name="Google Shape;9564;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346095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it-IT" sz="1100" dirty="0">
                <a:latin typeface="Abadi MT Condensed Extra Bold"/>
              </a:rPr>
              <a:t>Il </a:t>
            </a:r>
            <a:r>
              <a:rPr lang="it-IT" sz="1100" dirty="0">
                <a:solidFill>
                  <a:srgbClr val="00B0F0"/>
                </a:solidFill>
                <a:latin typeface="Abadi MT Condensed Extra Bold"/>
              </a:rPr>
              <a:t>comando service</a:t>
            </a:r>
            <a:r>
              <a:rPr lang="it-IT" sz="1100" dirty="0">
                <a:latin typeface="Abadi MT Condensed Extra Bold"/>
              </a:rPr>
              <a:t> sovrascrive il contenuto di </a:t>
            </a:r>
            <a:r>
              <a:rPr lang="it-IT" sz="1100" dirty="0" err="1">
                <a:solidFill>
                  <a:srgbClr val="FFC000"/>
                </a:solidFill>
                <a:latin typeface="Abadi MT Condensed Extra Bold"/>
              </a:rPr>
              <a:t>auth</a:t>
            </a:r>
            <a:r>
              <a:rPr lang="it-IT" sz="1100" dirty="0">
                <a:latin typeface="Abadi MT Condensed Extra Bold"/>
              </a:rPr>
              <a:t>, questa scoperta ci fa individuare un percorso per portare a termine l’attacco.</a:t>
            </a:r>
          </a:p>
          <a:p>
            <a:pPr marL="0" lvl="0" indent="0" algn="l" rtl="0">
              <a:spcBef>
                <a:spcPts val="0"/>
              </a:spcBef>
              <a:spcAft>
                <a:spcPts val="0"/>
              </a:spcAft>
              <a:buNone/>
            </a:pPr>
            <a:endParaRPr dirty="0"/>
          </a:p>
        </p:txBody>
      </p:sp>
    </p:spTree>
    <p:extLst>
      <p:ext uri="{BB962C8B-B14F-4D97-AF65-F5344CB8AC3E}">
        <p14:creationId xmlns:p14="http://schemas.microsoft.com/office/powerpoint/2010/main" val="24986724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07"/>
        <p:cNvGrpSpPr/>
        <p:nvPr/>
      </p:nvGrpSpPr>
      <p:grpSpPr>
        <a:xfrm>
          <a:off x="0" y="0"/>
          <a:ext cx="0" cy="0"/>
          <a:chOff x="0" y="0"/>
          <a:chExt cx="0" cy="0"/>
        </a:xfrm>
      </p:grpSpPr>
      <p:sp>
        <p:nvSpPr>
          <p:cNvPr id="9608" name="Google Shape;9608;g13852c7ee04_0_2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09" name="Google Shape;9609;g13852c7ee04_0_2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5"/>
        <p:cNvGrpSpPr/>
        <p:nvPr/>
      </p:nvGrpSpPr>
      <p:grpSpPr>
        <a:xfrm>
          <a:off x="0" y="0"/>
          <a:ext cx="0" cy="0"/>
          <a:chOff x="0" y="0"/>
          <a:chExt cx="0" cy="0"/>
        </a:xfrm>
      </p:grpSpPr>
      <p:sp>
        <p:nvSpPr>
          <p:cNvPr id="9616" name="Google Shape;9616;g13852c7ee04_0_21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17" name="Google Shape;9617;g13852c7ee04_0_2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r>
              <a:rPr lang="it-IT" dirty="0">
                <a:latin typeface="Abadi MT Condensed Extra Bold"/>
              </a:rPr>
              <a:t>A questo punto sappiamo che il nostro programma è soggetto ad attacchi volti alla manomissione della memoria, abbiamo trovato due vulnerabilità sfruttabili per portare a termine il buffer overflow:</a:t>
            </a:r>
            <a:endParaRPr lang="it-IT" dirty="0"/>
          </a:p>
          <a:p>
            <a:pPr marL="0" indent="0" algn="just"/>
            <a:endParaRPr lang="it-IT" dirty="0">
              <a:latin typeface="Abadi MT Condensed Extra Bold"/>
            </a:endParaRPr>
          </a:p>
          <a:p>
            <a:pPr marL="285750" indent="-285750" algn="just">
              <a:buFont typeface="Wingdings"/>
              <a:buChar char="§"/>
            </a:pPr>
            <a:r>
              <a:rPr lang="it-IT" sz="1100" dirty="0">
                <a:solidFill>
                  <a:srgbClr val="C00000"/>
                </a:solidFill>
                <a:latin typeface="Abadi MT Condensed Extra Bold"/>
              </a:rPr>
              <a:t>Use After Free</a:t>
            </a:r>
            <a:r>
              <a:rPr lang="it-IT" sz="1100" dirty="0">
                <a:latin typeface="Abadi MT Condensed Extra Bold"/>
              </a:rPr>
              <a:t>: Invochiamo </a:t>
            </a:r>
            <a:r>
              <a:rPr lang="it-IT" sz="1100" dirty="0" err="1">
                <a:solidFill>
                  <a:srgbClr val="00B0F0"/>
                </a:solidFill>
                <a:latin typeface="Abadi MT Condensed Extra Bold"/>
              </a:rPr>
              <a:t>auth</a:t>
            </a:r>
            <a:r>
              <a:rPr lang="it-IT" dirty="0">
                <a:latin typeface="Abadi MT Condensed Extra Bold"/>
              </a:rPr>
              <a:t>, dopodiché</a:t>
            </a:r>
            <a:r>
              <a:rPr lang="it-IT" sz="1100" dirty="0">
                <a:latin typeface="Abadi MT Condensed Extra Bold"/>
              </a:rPr>
              <a:t> invochiamo </a:t>
            </a:r>
            <a:r>
              <a:rPr lang="it-IT" sz="1100" dirty="0">
                <a:solidFill>
                  <a:srgbClr val="00B0F0"/>
                </a:solidFill>
                <a:latin typeface="Abadi MT Condensed Extra Bold"/>
              </a:rPr>
              <a:t>reset </a:t>
            </a:r>
            <a:r>
              <a:rPr lang="it-IT" dirty="0">
                <a:latin typeface="Abadi MT Condensed Extra Bold"/>
              </a:rPr>
              <a:t>per liberare la memoria e infine invochiamo</a:t>
            </a:r>
            <a:r>
              <a:rPr lang="it-IT" sz="1100" dirty="0">
                <a:latin typeface="Abadi MT Condensed Extra Bold"/>
              </a:rPr>
              <a:t> </a:t>
            </a:r>
            <a:r>
              <a:rPr lang="it-IT" sz="1100" dirty="0">
                <a:solidFill>
                  <a:srgbClr val="00B0F0"/>
                </a:solidFill>
                <a:latin typeface="Abadi MT Condensed Extra Bold"/>
              </a:rPr>
              <a:t>service </a:t>
            </a:r>
            <a:r>
              <a:rPr lang="it-IT" sz="1100" dirty="0">
                <a:latin typeface="Abadi MT Condensed Extra Bold"/>
              </a:rPr>
              <a:t>per sovrascrivere l’area di memoria</a:t>
            </a:r>
            <a:r>
              <a:rPr lang="it-IT" dirty="0">
                <a:latin typeface="Abadi MT Condensed Extra Bold"/>
              </a:rPr>
              <a:t> con una stringa della giusta lunghezza.</a:t>
            </a:r>
          </a:p>
          <a:p>
            <a:pPr marL="285750" indent="-285750" algn="just">
              <a:buFont typeface="Wingdings"/>
              <a:buChar char="§"/>
            </a:pPr>
            <a:endParaRPr lang="it-IT" dirty="0">
              <a:latin typeface="Abadi MT Condensed Extra Bold"/>
            </a:endParaRPr>
          </a:p>
          <a:p>
            <a:pPr marL="285750" indent="-285750" algn="just">
              <a:buFont typeface="Wingdings"/>
              <a:buChar char="§"/>
            </a:pPr>
            <a:r>
              <a:rPr lang="it-IT" sz="1100" dirty="0">
                <a:solidFill>
                  <a:srgbClr val="C00000"/>
                </a:solidFill>
                <a:latin typeface="Abadi MT Condensed Extra Bold"/>
              </a:rPr>
              <a:t>Allocazione insufficiente</a:t>
            </a:r>
            <a:r>
              <a:rPr lang="it-IT" sz="1100" dirty="0">
                <a:latin typeface="Abadi MT Condensed Extra Bold"/>
              </a:rPr>
              <a:t>: dato che il programma alloca solo 4 byte possiamo invocare </a:t>
            </a:r>
            <a:r>
              <a:rPr lang="it-IT" sz="1100" dirty="0" err="1">
                <a:solidFill>
                  <a:srgbClr val="00B0F0"/>
                </a:solidFill>
                <a:latin typeface="Abadi MT Condensed Extra Bold"/>
              </a:rPr>
              <a:t>auth</a:t>
            </a:r>
            <a:r>
              <a:rPr lang="it-IT" sz="1100" dirty="0">
                <a:solidFill>
                  <a:srgbClr val="00B0F0"/>
                </a:solidFill>
                <a:latin typeface="Abadi MT Condensed Extra Bold"/>
              </a:rPr>
              <a:t> </a:t>
            </a:r>
            <a:r>
              <a:rPr lang="it-IT" dirty="0">
                <a:latin typeface="Abadi MT Condensed Extra Bold"/>
              </a:rPr>
              <a:t>e subito dopo </a:t>
            </a:r>
            <a:r>
              <a:rPr lang="it-IT" dirty="0">
                <a:solidFill>
                  <a:srgbClr val="00B0F0"/>
                </a:solidFill>
                <a:latin typeface="Abadi MT Condensed Extra Bold"/>
              </a:rPr>
              <a:t>service </a:t>
            </a:r>
            <a:r>
              <a:rPr lang="it-IT" dirty="0">
                <a:latin typeface="Abadi MT Condensed Extra Bold"/>
              </a:rPr>
              <a:t>con una stringa della giusta lunghezza. </a:t>
            </a:r>
            <a:endParaRPr lang="it-IT" dirty="0"/>
          </a:p>
          <a:p>
            <a:pPr marL="285750" indent="-285750" algn="just">
              <a:buFont typeface="Wingdings"/>
              <a:buChar char="§"/>
            </a:pPr>
            <a:endParaRPr lang="it-IT" dirty="0">
              <a:latin typeface="Abadi MT Condensed Extra Bold"/>
            </a:endParaRPr>
          </a:p>
          <a:p>
            <a:pPr marL="0" indent="0" algn="just"/>
            <a:r>
              <a:rPr lang="it-IT" dirty="0">
                <a:latin typeface="Abadi MT Condensed Extra Bold"/>
              </a:rPr>
              <a:t>Tutto</a:t>
            </a:r>
            <a:r>
              <a:rPr lang="it-IT" sz="1100" dirty="0">
                <a:latin typeface="Abadi MT Condensed Extra Bold"/>
              </a:rPr>
              <a:t> ciò che ci rimane da fare è calcolare l’offset e aggiornare l’albero d’attacco.</a:t>
            </a:r>
            <a:endParaRPr lang="it-IT" dirty="0"/>
          </a:p>
          <a:p>
            <a:pPr marL="0" lvl="0" indent="0" algn="l" rtl="0">
              <a:spcBef>
                <a:spcPts val="0"/>
              </a:spcBef>
              <a:spcAft>
                <a:spcPts val="0"/>
              </a:spcAft>
              <a:buNone/>
            </a:pPr>
            <a:endParaRPr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57240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74470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8321739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8980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11905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874720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3355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2"/>
        <p:cNvGrpSpPr/>
        <p:nvPr/>
      </p:nvGrpSpPr>
      <p:grpSpPr>
        <a:xfrm>
          <a:off x="0" y="0"/>
          <a:ext cx="0" cy="0"/>
          <a:chOff x="0" y="0"/>
          <a:chExt cx="0" cy="0"/>
        </a:xfrm>
      </p:grpSpPr>
      <p:sp>
        <p:nvSpPr>
          <p:cNvPr id="9563" name="Google Shape;9563;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4" name="Google Shape;9564;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058272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22537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52"/>
        <p:cNvGrpSpPr/>
        <p:nvPr/>
      </p:nvGrpSpPr>
      <p:grpSpPr>
        <a:xfrm>
          <a:off x="0" y="0"/>
          <a:ext cx="0" cy="0"/>
          <a:chOff x="0" y="0"/>
          <a:chExt cx="0" cy="0"/>
        </a:xfrm>
      </p:grpSpPr>
      <p:sp>
        <p:nvSpPr>
          <p:cNvPr id="9753" name="Google Shape;9753;g13852c7ee04_0_21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54" name="Google Shape;9754;g13852c7ee04_0_2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lgn="just"/>
            <a:r>
              <a:rPr lang="it-IT" sz="1100" b="1" dirty="0">
                <a:solidFill>
                  <a:srgbClr val="C00000"/>
                </a:solidFill>
                <a:effectLst/>
                <a:latin typeface="Abadi MT Condensed Extra Bold"/>
              </a:rPr>
              <a:t>CWE-416</a:t>
            </a:r>
            <a:r>
              <a:rPr lang="it-IT" sz="1100" b="1" dirty="0">
                <a:solidFill>
                  <a:srgbClr val="C00000"/>
                </a:solidFill>
                <a:latin typeface="Abadi MT Condensed Extra Bold"/>
              </a:rPr>
              <a:t> -</a:t>
            </a:r>
            <a:r>
              <a:rPr lang="it-IT" sz="1100" b="1" dirty="0">
                <a:solidFill>
                  <a:srgbClr val="C00000"/>
                </a:solidFill>
                <a:effectLst/>
                <a:latin typeface="Abadi MT Condensed Extra Bold"/>
              </a:rPr>
              <a:t> Use After Free:</a:t>
            </a:r>
            <a:r>
              <a:rPr lang="it-IT" sz="1100" b="1" dirty="0">
                <a:solidFill>
                  <a:schemeClr val="accent6"/>
                </a:solidFill>
                <a:latin typeface="Abadi MT Condensed Extra Bold"/>
              </a:rPr>
              <a:t> </a:t>
            </a:r>
            <a:r>
              <a:rPr lang="it-IT" sz="1100" dirty="0">
                <a:solidFill>
                  <a:schemeClr val="accent6"/>
                </a:solidFill>
                <a:latin typeface="Abadi MT Condensed Extra Bold"/>
              </a:rPr>
              <a:t>L'uso della memoria precedentemente liberata può avere una serie di conseguenze negative, che vanno dalla corruzione di dati validi all'esecuzione di codice arbitrario, a seconda dell'istanziazione e della tempistica della falla. Il modo più semplice in cui può verificarsi la corruzione dei dati è il riutilizzo da parte del sistema della memoria liberata.</a:t>
            </a:r>
            <a:endParaRPr lang="it-IT" sz="1100" dirty="0">
              <a:solidFill>
                <a:schemeClr val="accent6"/>
              </a:solidFill>
              <a:effectLst/>
              <a:latin typeface="Abadi MT Condensed Extra Bold"/>
            </a:endParaRPr>
          </a:p>
          <a:p>
            <a:pPr marL="0" indent="0" algn="just"/>
            <a:endParaRPr lang="it-IT" sz="800" b="1" dirty="0">
              <a:solidFill>
                <a:schemeClr val="accent6"/>
              </a:solidFill>
              <a:effectLst/>
              <a:latin typeface="Abadi MT Condensed Extra Bold"/>
            </a:endParaRPr>
          </a:p>
          <a:p>
            <a:pPr marL="0" lvl="0" indent="0" algn="l" rtl="0">
              <a:spcBef>
                <a:spcPts val="0"/>
              </a:spcBef>
              <a:spcAft>
                <a:spcPts val="0"/>
              </a:spcAft>
              <a:buNone/>
            </a:pPr>
            <a:endParaRPr dirty="0"/>
          </a:p>
        </p:txBody>
      </p:sp>
    </p:spTree>
    <p:extLst>
      <p:ext uri="{BB962C8B-B14F-4D97-AF65-F5344CB8AC3E}">
        <p14:creationId xmlns:p14="http://schemas.microsoft.com/office/powerpoint/2010/main" val="10700569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86397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89322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0"/>
        <p:cNvGrpSpPr/>
        <p:nvPr/>
      </p:nvGrpSpPr>
      <p:grpSpPr>
        <a:xfrm>
          <a:off x="0" y="0"/>
          <a:ext cx="0" cy="0"/>
          <a:chOff x="0" y="0"/>
          <a:chExt cx="0" cy="0"/>
        </a:xfrm>
      </p:grpSpPr>
      <p:sp>
        <p:nvSpPr>
          <p:cNvPr id="9681" name="Google Shape;9681;g13852c7ee04_0_24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82" name="Google Shape;9682;g13852c7ee04_0_24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8228737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0"/>
        <p:cNvGrpSpPr/>
        <p:nvPr/>
      </p:nvGrpSpPr>
      <p:grpSpPr>
        <a:xfrm>
          <a:off x="0" y="0"/>
          <a:ext cx="0" cy="0"/>
          <a:chOff x="0" y="0"/>
          <a:chExt cx="0" cy="0"/>
        </a:xfrm>
      </p:grpSpPr>
      <p:sp>
        <p:nvSpPr>
          <p:cNvPr id="9741" name="Google Shape;9741;g13852c7ee04_0_26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42" name="Google Shape;9742;g13852c7ee04_0_26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9"/>
        <p:cNvGrpSpPr/>
        <p:nvPr/>
      </p:nvGrpSpPr>
      <p:grpSpPr>
        <a:xfrm>
          <a:off x="0" y="0"/>
          <a:ext cx="0" cy="0"/>
          <a:chOff x="0" y="0"/>
          <a:chExt cx="0" cy="0"/>
        </a:xfrm>
      </p:grpSpPr>
      <p:sp>
        <p:nvSpPr>
          <p:cNvPr id="9570" name="Google Shape;9570;gc6ac5e8787_2_4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71" name="Google Shape;9571;gc6ac5e8787_2_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62"/>
        <p:cNvGrpSpPr/>
        <p:nvPr/>
      </p:nvGrpSpPr>
      <p:grpSpPr>
        <a:xfrm>
          <a:off x="0" y="0"/>
          <a:ext cx="0" cy="0"/>
          <a:chOff x="0" y="0"/>
          <a:chExt cx="0" cy="0"/>
        </a:xfrm>
      </p:grpSpPr>
      <p:sp>
        <p:nvSpPr>
          <p:cNvPr id="9563" name="Google Shape;9563;g877b642fd3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64" name="Google Shape;9564;g877b642fd3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631659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76"/>
        <p:cNvGrpSpPr/>
        <p:nvPr/>
      </p:nvGrpSpPr>
      <p:grpSpPr>
        <a:xfrm>
          <a:off x="0" y="0"/>
          <a:ext cx="0" cy="0"/>
          <a:chOff x="0" y="0"/>
          <a:chExt cx="0" cy="0"/>
        </a:xfrm>
      </p:grpSpPr>
      <p:sp>
        <p:nvSpPr>
          <p:cNvPr id="9777" name="Google Shape;9777;g13852c7ee04_0_2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78" name="Google Shape;9778;g13852c7ee04_0_21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0"/>
        <p:cNvGrpSpPr/>
        <p:nvPr/>
      </p:nvGrpSpPr>
      <p:grpSpPr>
        <a:xfrm>
          <a:off x="0" y="0"/>
          <a:ext cx="0" cy="0"/>
          <a:chOff x="0" y="0"/>
          <a:chExt cx="0" cy="0"/>
        </a:xfrm>
      </p:grpSpPr>
      <p:sp>
        <p:nvSpPr>
          <p:cNvPr id="9761" name="Google Shape;9761;g13852c7ee04_0_26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2" name="Google Shape;9762;g13852c7ee04_0_26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55785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34718" y="206"/>
            <a:ext cx="9074564" cy="5143474"/>
            <a:chOff x="34718" y="206"/>
            <a:chExt cx="9074564" cy="5143474"/>
          </a:xfrm>
        </p:grpSpPr>
        <p:sp>
          <p:nvSpPr>
            <p:cNvPr id="10" name="Google Shape;10;p2"/>
            <p:cNvSpPr/>
            <p:nvPr/>
          </p:nvSpPr>
          <p:spPr>
            <a:xfrm>
              <a:off x="57374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57374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57374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565521"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565521"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57374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65521"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7374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65521"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65521"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57374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57374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57374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565521"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57374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57374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65521"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57374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565521"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573748"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565521"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73748"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565521"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65521"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573748"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565521"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565521"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565521"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73748"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73748"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73748"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65521"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73748"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565521"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73748"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565521"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110467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110467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1104670"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09632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09632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1104670"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109632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1104670"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109632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109632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04670"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104670"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104670"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096324" y="1879709"/>
              <a:ext cx="53414" cy="80955"/>
            </a:xfrm>
            <a:custGeom>
              <a:avLst/>
              <a:gdLst/>
              <a:ahLst/>
              <a:cxnLst/>
              <a:rect l="l" t="t" r="r" b="b"/>
              <a:pathLst>
                <a:path w="448" h="679" extrusionOk="0">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104670"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104670"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096324" y="2313220"/>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104670"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096324" y="2602704"/>
              <a:ext cx="53414" cy="80955"/>
            </a:xfrm>
            <a:custGeom>
              <a:avLst/>
              <a:gdLst/>
              <a:ahLst/>
              <a:cxnLst/>
              <a:rect l="l" t="t" r="r" b="b"/>
              <a:pathLst>
                <a:path w="448" h="679" extrusionOk="0">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104670" y="274875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096324" y="2892069"/>
              <a:ext cx="53414" cy="80955"/>
            </a:xfrm>
            <a:custGeom>
              <a:avLst/>
              <a:gdLst/>
              <a:ahLst/>
              <a:cxnLst/>
              <a:rect l="l" t="t" r="r" b="b"/>
              <a:pathLst>
                <a:path w="448" h="679" extrusionOk="0">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104670" y="303812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096324" y="3181435"/>
              <a:ext cx="53414" cy="80955"/>
            </a:xfrm>
            <a:custGeom>
              <a:avLst/>
              <a:gdLst/>
              <a:ahLst/>
              <a:cxnLst/>
              <a:rect l="l" t="t" r="r" b="b"/>
              <a:pathLst>
                <a:path w="448" h="679" extrusionOk="0">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096324" y="332653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104670" y="3472588"/>
              <a:ext cx="25872" cy="78213"/>
            </a:xfrm>
            <a:custGeom>
              <a:avLst/>
              <a:gdLst/>
              <a:ahLst/>
              <a:cxnLst/>
              <a:rect l="l" t="t" r="r" b="b"/>
              <a:pathLst>
                <a:path w="217" h="656" extrusionOk="0">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96324" y="3615900"/>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96324" y="3760165"/>
              <a:ext cx="53414" cy="80955"/>
            </a:xfrm>
            <a:custGeom>
              <a:avLst/>
              <a:gdLst/>
              <a:ahLst/>
              <a:cxnLst/>
              <a:rect l="l" t="t" r="r" b="b"/>
              <a:pathLst>
                <a:path w="448" h="679" extrusionOk="0">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096324" y="390526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104670" y="4051318"/>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104670" y="4195584"/>
              <a:ext cx="25872" cy="78213"/>
            </a:xfrm>
            <a:custGeom>
              <a:avLst/>
              <a:gdLst/>
              <a:ahLst/>
              <a:cxnLst/>
              <a:rect l="l" t="t" r="r" b="b"/>
              <a:pathLst>
                <a:path w="217" h="656" extrusionOk="0">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1104670" y="4340684"/>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1096324" y="448399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1104670" y="4630049"/>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1096324" y="4773360"/>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1370012"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370012"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370012"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1361785"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1361785"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1370012"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1361785"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370012"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361785"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361785"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1370012"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1370012"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370012"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361785" y="1879709"/>
              <a:ext cx="53295" cy="80955"/>
            </a:xfrm>
            <a:custGeom>
              <a:avLst/>
              <a:gdLst/>
              <a:ahLst/>
              <a:cxnLst/>
              <a:rect l="l" t="t" r="r" b="b"/>
              <a:pathLst>
                <a:path w="447" h="679" extrusionOk="0">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1370012"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370012"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361785" y="2313220"/>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1370012"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1361785" y="2602704"/>
              <a:ext cx="53295" cy="80955"/>
            </a:xfrm>
            <a:custGeom>
              <a:avLst/>
              <a:gdLst/>
              <a:ahLst/>
              <a:cxnLst/>
              <a:rect l="l" t="t" r="r" b="b"/>
              <a:pathLst>
                <a:path w="447" h="679" extrusionOk="0">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1370012" y="274875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1361785" y="2892069"/>
              <a:ext cx="53295" cy="80955"/>
            </a:xfrm>
            <a:custGeom>
              <a:avLst/>
              <a:gdLst/>
              <a:ahLst/>
              <a:cxnLst/>
              <a:rect l="l" t="t" r="r" b="b"/>
              <a:pathLst>
                <a:path w="447" h="679" extrusionOk="0">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1370012" y="303812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361785" y="3181435"/>
              <a:ext cx="53295" cy="80955"/>
            </a:xfrm>
            <a:custGeom>
              <a:avLst/>
              <a:gdLst/>
              <a:ahLst/>
              <a:cxnLst/>
              <a:rect l="l" t="t" r="r" b="b"/>
              <a:pathLst>
                <a:path w="447" h="679" extrusionOk="0">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361785" y="332653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1370012" y="3472588"/>
              <a:ext cx="25872" cy="78213"/>
            </a:xfrm>
            <a:custGeom>
              <a:avLst/>
              <a:gdLst/>
              <a:ahLst/>
              <a:cxnLst/>
              <a:rect l="l" t="t" r="r" b="b"/>
              <a:pathLst>
                <a:path w="217" h="656" extrusionOk="0">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1361785" y="3615900"/>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1361785" y="3760165"/>
              <a:ext cx="53295" cy="80955"/>
            </a:xfrm>
            <a:custGeom>
              <a:avLst/>
              <a:gdLst/>
              <a:ahLst/>
              <a:cxnLst/>
              <a:rect l="l" t="t" r="r" b="b"/>
              <a:pathLst>
                <a:path w="447" h="679" extrusionOk="0">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1361785" y="390526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1370012" y="4051318"/>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370012" y="4195584"/>
              <a:ext cx="25872" cy="78213"/>
            </a:xfrm>
            <a:custGeom>
              <a:avLst/>
              <a:gdLst/>
              <a:ahLst/>
              <a:cxnLst/>
              <a:rect l="l" t="t" r="r" b="b"/>
              <a:pathLst>
                <a:path w="217" h="656" extrusionOk="0">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370012" y="4340684"/>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853412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853412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853412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852590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8525900"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8534126"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8525900"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8534126"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8525900"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8525900"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8534126"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8534126"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8534126"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8525900"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8534126"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8534126"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8525900"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8534126"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8525900"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8534126"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8525900"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534126"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525900"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8525900"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8534126"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525900"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8525900"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8525900"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8534126"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8534126"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8534126"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8525900"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8534126"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8525900"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8534126"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8525900"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1635354"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1635354"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1635354"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6271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6271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1635354"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16271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1635354"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6271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62712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635354" y="144703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635354" y="159117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635354" y="1736397"/>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62712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635354" y="202576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635354" y="217002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627127"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635354" y="2459393"/>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627127"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635354" y="274875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627127"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635354" y="3038123"/>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627127"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627127"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635354" y="3472588"/>
              <a:ext cx="25872" cy="78213"/>
            </a:xfrm>
            <a:custGeom>
              <a:avLst/>
              <a:gdLst/>
              <a:ahLst/>
              <a:cxnLst/>
              <a:rect l="l" t="t" r="r" b="b"/>
              <a:pathLst>
                <a:path w="217" h="656" extrusionOk="0">
                  <a:moveTo>
                    <a:pt x="147"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627127"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627127"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627127"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1635354" y="4051318"/>
              <a:ext cx="25872" cy="78213"/>
            </a:xfrm>
            <a:custGeom>
              <a:avLst/>
              <a:gdLst/>
              <a:ahLst/>
              <a:cxnLst/>
              <a:rect l="l" t="t" r="r" b="b"/>
              <a:pathLst>
                <a:path w="217" h="656" extrusionOk="0">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6677090"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6677090"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6677090"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666874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666874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6677090"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7738816"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7738816"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7738816"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773058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773058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7738816"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773058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7738816"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7730589"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7730589"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7738816"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7738816" y="159117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7738816" y="1736397"/>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7730589" y="1879709"/>
              <a:ext cx="53295" cy="80955"/>
            </a:xfrm>
            <a:custGeom>
              <a:avLst/>
              <a:gdLst/>
              <a:ahLst/>
              <a:cxnLst/>
              <a:rect l="l" t="t" r="r" b="b"/>
              <a:pathLst>
                <a:path w="447" h="679" extrusionOk="0">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7738816" y="202576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7738816" y="217002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7730589" y="2313220"/>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7738816" y="245939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7730589" y="2602704"/>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7738816" y="274875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7730589" y="2892069"/>
              <a:ext cx="53295" cy="80955"/>
            </a:xfrm>
            <a:custGeom>
              <a:avLst/>
              <a:gdLst/>
              <a:ahLst/>
              <a:cxnLst/>
              <a:rect l="l" t="t" r="r" b="b"/>
              <a:pathLst>
                <a:path w="447" h="679" extrusionOk="0">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7738816" y="303812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7730589" y="3181435"/>
              <a:ext cx="53295" cy="80955"/>
            </a:xfrm>
            <a:custGeom>
              <a:avLst/>
              <a:gdLst/>
              <a:ahLst/>
              <a:cxnLst/>
              <a:rect l="l" t="t" r="r" b="b"/>
              <a:pathLst>
                <a:path w="447" h="679" extrusionOk="0">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7730589"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7738816" y="3472588"/>
              <a:ext cx="26707" cy="78213"/>
            </a:xfrm>
            <a:custGeom>
              <a:avLst/>
              <a:gdLst/>
              <a:ahLst/>
              <a:cxnLst/>
              <a:rect l="l" t="t" r="r" b="b"/>
              <a:pathLst>
                <a:path w="224" h="656" extrusionOk="0">
                  <a:moveTo>
                    <a:pt x="147" y="0"/>
                  </a:moveTo>
                  <a:lnTo>
                    <a:pt x="0" y="78"/>
                  </a:lnTo>
                  <a:lnTo>
                    <a:pt x="24"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7730589" y="3615900"/>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7730589" y="376016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7730589" y="390526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7738816" y="4051318"/>
              <a:ext cx="26707" cy="78213"/>
            </a:xfrm>
            <a:custGeom>
              <a:avLst/>
              <a:gdLst/>
              <a:ahLst/>
              <a:cxnLst/>
              <a:rect l="l" t="t" r="r" b="b"/>
              <a:pathLst>
                <a:path w="224" h="656" extrusionOk="0">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7738816" y="4195584"/>
              <a:ext cx="26707" cy="78213"/>
            </a:xfrm>
            <a:custGeom>
              <a:avLst/>
              <a:gdLst/>
              <a:ahLst/>
              <a:cxnLst/>
              <a:rect l="l" t="t" r="r" b="b"/>
              <a:pathLst>
                <a:path w="224" h="656" extrusionOk="0">
                  <a:moveTo>
                    <a:pt x="147" y="0"/>
                  </a:moveTo>
                  <a:lnTo>
                    <a:pt x="0" y="77"/>
                  </a:lnTo>
                  <a:lnTo>
                    <a:pt x="24"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7738816" y="4340684"/>
              <a:ext cx="26707" cy="78213"/>
            </a:xfrm>
            <a:custGeom>
              <a:avLst/>
              <a:gdLst/>
              <a:ahLst/>
              <a:cxnLst/>
              <a:rect l="l" t="t" r="r" b="b"/>
              <a:pathLst>
                <a:path w="224" h="656" extrusionOk="0">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879958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879958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2"/>
            <p:cNvSpPr/>
            <p:nvPr/>
          </p:nvSpPr>
          <p:spPr>
            <a:xfrm>
              <a:off x="879958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
            <p:cNvSpPr/>
            <p:nvPr/>
          </p:nvSpPr>
          <p:spPr>
            <a:xfrm>
              <a:off x="879136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879136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879958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879136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879958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879136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2"/>
            <p:cNvSpPr/>
            <p:nvPr/>
          </p:nvSpPr>
          <p:spPr>
            <a:xfrm>
              <a:off x="879136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
            <p:cNvSpPr/>
            <p:nvPr/>
          </p:nvSpPr>
          <p:spPr>
            <a:xfrm>
              <a:off x="879958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
            <p:cNvSpPr/>
            <p:nvPr/>
          </p:nvSpPr>
          <p:spPr>
            <a:xfrm>
              <a:off x="879958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2"/>
            <p:cNvSpPr/>
            <p:nvPr/>
          </p:nvSpPr>
          <p:spPr>
            <a:xfrm>
              <a:off x="879958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
            <p:cNvSpPr/>
            <p:nvPr/>
          </p:nvSpPr>
          <p:spPr>
            <a:xfrm>
              <a:off x="879136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
            <p:cNvSpPr/>
            <p:nvPr/>
          </p:nvSpPr>
          <p:spPr>
            <a:xfrm>
              <a:off x="879958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2"/>
            <p:cNvSpPr/>
            <p:nvPr/>
          </p:nvSpPr>
          <p:spPr>
            <a:xfrm>
              <a:off x="879958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2"/>
            <p:cNvSpPr/>
            <p:nvPr/>
          </p:nvSpPr>
          <p:spPr>
            <a:xfrm>
              <a:off x="879136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2"/>
            <p:cNvSpPr/>
            <p:nvPr/>
          </p:nvSpPr>
          <p:spPr>
            <a:xfrm>
              <a:off x="879958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
            <p:cNvSpPr/>
            <p:nvPr/>
          </p:nvSpPr>
          <p:spPr>
            <a:xfrm>
              <a:off x="879136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2"/>
            <p:cNvSpPr/>
            <p:nvPr/>
          </p:nvSpPr>
          <p:spPr>
            <a:xfrm>
              <a:off x="879958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2"/>
            <p:cNvSpPr/>
            <p:nvPr/>
          </p:nvSpPr>
          <p:spPr>
            <a:xfrm>
              <a:off x="879136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2"/>
            <p:cNvSpPr/>
            <p:nvPr/>
          </p:nvSpPr>
          <p:spPr>
            <a:xfrm>
              <a:off x="879958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2"/>
            <p:cNvSpPr/>
            <p:nvPr/>
          </p:nvSpPr>
          <p:spPr>
            <a:xfrm>
              <a:off x="879136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2"/>
            <p:cNvSpPr/>
            <p:nvPr/>
          </p:nvSpPr>
          <p:spPr>
            <a:xfrm>
              <a:off x="879136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2"/>
            <p:cNvSpPr/>
            <p:nvPr/>
          </p:nvSpPr>
          <p:spPr>
            <a:xfrm>
              <a:off x="879958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
            <p:cNvSpPr/>
            <p:nvPr/>
          </p:nvSpPr>
          <p:spPr>
            <a:xfrm>
              <a:off x="879136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
            <p:cNvSpPr/>
            <p:nvPr/>
          </p:nvSpPr>
          <p:spPr>
            <a:xfrm>
              <a:off x="879136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2"/>
            <p:cNvSpPr/>
            <p:nvPr/>
          </p:nvSpPr>
          <p:spPr>
            <a:xfrm>
              <a:off x="879136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2"/>
            <p:cNvSpPr/>
            <p:nvPr/>
          </p:nvSpPr>
          <p:spPr>
            <a:xfrm>
              <a:off x="879958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
            <p:cNvSpPr/>
            <p:nvPr/>
          </p:nvSpPr>
          <p:spPr>
            <a:xfrm>
              <a:off x="879958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
            <p:cNvSpPr/>
            <p:nvPr/>
          </p:nvSpPr>
          <p:spPr>
            <a:xfrm>
              <a:off x="879958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2"/>
            <p:cNvSpPr/>
            <p:nvPr/>
          </p:nvSpPr>
          <p:spPr>
            <a:xfrm>
              <a:off x="879136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2"/>
            <p:cNvSpPr/>
            <p:nvPr/>
          </p:nvSpPr>
          <p:spPr>
            <a:xfrm>
              <a:off x="879958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
            <p:cNvSpPr/>
            <p:nvPr/>
          </p:nvSpPr>
          <p:spPr>
            <a:xfrm>
              <a:off x="879136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
            <p:cNvSpPr/>
            <p:nvPr/>
          </p:nvSpPr>
          <p:spPr>
            <a:xfrm>
              <a:off x="879958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
            <p:cNvSpPr/>
            <p:nvPr/>
          </p:nvSpPr>
          <p:spPr>
            <a:xfrm>
              <a:off x="879136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9" name="Google Shape;249;p2"/>
            <p:cNvGrpSpPr/>
            <p:nvPr/>
          </p:nvGrpSpPr>
          <p:grpSpPr>
            <a:xfrm>
              <a:off x="34718" y="206"/>
              <a:ext cx="53295" cy="4852321"/>
              <a:chOff x="62135" y="206"/>
              <a:chExt cx="53295" cy="4852321"/>
            </a:xfrm>
          </p:grpSpPr>
          <p:sp>
            <p:nvSpPr>
              <p:cNvPr id="250" name="Google Shape;250;p2"/>
              <p:cNvSpPr/>
              <p:nvPr/>
            </p:nvSpPr>
            <p:spPr>
              <a:xfrm>
                <a:off x="70362"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
              <p:cNvSpPr/>
              <p:nvPr/>
            </p:nvSpPr>
            <p:spPr>
              <a:xfrm>
                <a:off x="70362"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2"/>
              <p:cNvSpPr/>
              <p:nvPr/>
            </p:nvSpPr>
            <p:spPr>
              <a:xfrm>
                <a:off x="70362"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
              <p:cNvSpPr/>
              <p:nvPr/>
            </p:nvSpPr>
            <p:spPr>
              <a:xfrm>
                <a:off x="70362"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
              <p:cNvSpPr/>
              <p:nvPr/>
            </p:nvSpPr>
            <p:spPr>
              <a:xfrm>
                <a:off x="62135"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2"/>
              <p:cNvSpPr/>
              <p:nvPr/>
            </p:nvSpPr>
            <p:spPr>
              <a:xfrm>
                <a:off x="62135"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2"/>
              <p:cNvSpPr/>
              <p:nvPr/>
            </p:nvSpPr>
            <p:spPr>
              <a:xfrm>
                <a:off x="70362"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
              <p:cNvSpPr/>
              <p:nvPr/>
            </p:nvSpPr>
            <p:spPr>
              <a:xfrm>
                <a:off x="62135"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2"/>
              <p:cNvSpPr/>
              <p:nvPr/>
            </p:nvSpPr>
            <p:spPr>
              <a:xfrm>
                <a:off x="70362"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2"/>
              <p:cNvSpPr/>
              <p:nvPr/>
            </p:nvSpPr>
            <p:spPr>
              <a:xfrm>
                <a:off x="62135"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
              <p:cNvSpPr/>
              <p:nvPr/>
            </p:nvSpPr>
            <p:spPr>
              <a:xfrm>
                <a:off x="70362"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2"/>
              <p:cNvSpPr/>
              <p:nvPr/>
            </p:nvSpPr>
            <p:spPr>
              <a:xfrm>
                <a:off x="62135"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2"/>
              <p:cNvSpPr/>
              <p:nvPr/>
            </p:nvSpPr>
            <p:spPr>
              <a:xfrm>
                <a:off x="70362"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
              <p:cNvSpPr/>
              <p:nvPr/>
            </p:nvSpPr>
            <p:spPr>
              <a:xfrm>
                <a:off x="62135"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2"/>
              <p:cNvSpPr/>
              <p:nvPr/>
            </p:nvSpPr>
            <p:spPr>
              <a:xfrm>
                <a:off x="70362"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2"/>
              <p:cNvSpPr/>
              <p:nvPr/>
            </p:nvSpPr>
            <p:spPr>
              <a:xfrm>
                <a:off x="70362"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2"/>
              <p:cNvSpPr/>
              <p:nvPr/>
            </p:nvSpPr>
            <p:spPr>
              <a:xfrm>
                <a:off x="62135"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
              <p:cNvSpPr/>
              <p:nvPr/>
            </p:nvSpPr>
            <p:spPr>
              <a:xfrm>
                <a:off x="62135"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
              <p:cNvSpPr/>
              <p:nvPr/>
            </p:nvSpPr>
            <p:spPr>
              <a:xfrm>
                <a:off x="70362"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
              <p:cNvSpPr/>
              <p:nvPr/>
            </p:nvSpPr>
            <p:spPr>
              <a:xfrm>
                <a:off x="62135"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
              <p:cNvSpPr/>
              <p:nvPr/>
            </p:nvSpPr>
            <p:spPr>
              <a:xfrm>
                <a:off x="70362"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
              <p:cNvSpPr/>
              <p:nvPr/>
            </p:nvSpPr>
            <p:spPr>
              <a:xfrm>
                <a:off x="70362"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
              <p:cNvSpPr/>
              <p:nvPr/>
            </p:nvSpPr>
            <p:spPr>
              <a:xfrm>
                <a:off x="62135"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2"/>
              <p:cNvSpPr/>
              <p:nvPr/>
            </p:nvSpPr>
            <p:spPr>
              <a:xfrm>
                <a:off x="62135"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2"/>
              <p:cNvSpPr/>
              <p:nvPr/>
            </p:nvSpPr>
            <p:spPr>
              <a:xfrm>
                <a:off x="62135"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2"/>
              <p:cNvSpPr/>
              <p:nvPr/>
            </p:nvSpPr>
            <p:spPr>
              <a:xfrm>
                <a:off x="70362"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2"/>
              <p:cNvSpPr/>
              <p:nvPr/>
            </p:nvSpPr>
            <p:spPr>
              <a:xfrm>
                <a:off x="70362"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
              <p:cNvSpPr/>
              <p:nvPr/>
            </p:nvSpPr>
            <p:spPr>
              <a:xfrm>
                <a:off x="70362"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2"/>
              <p:cNvSpPr/>
              <p:nvPr/>
            </p:nvSpPr>
            <p:spPr>
              <a:xfrm>
                <a:off x="62135"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2"/>
              <p:cNvSpPr/>
              <p:nvPr/>
            </p:nvSpPr>
            <p:spPr>
              <a:xfrm>
                <a:off x="70362"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
              <p:cNvSpPr/>
              <p:nvPr/>
            </p:nvSpPr>
            <p:spPr>
              <a:xfrm>
                <a:off x="62135"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2"/>
              <p:cNvSpPr/>
              <p:nvPr/>
            </p:nvSpPr>
            <p:spPr>
              <a:xfrm>
                <a:off x="70362"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2"/>
              <p:cNvSpPr/>
              <p:nvPr/>
            </p:nvSpPr>
            <p:spPr>
              <a:xfrm>
                <a:off x="62135"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2"/>
              <p:cNvSpPr/>
              <p:nvPr/>
            </p:nvSpPr>
            <p:spPr>
              <a:xfrm>
                <a:off x="70362"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 name="Google Shape;284;p2"/>
            <p:cNvSpPr/>
            <p:nvPr/>
          </p:nvSpPr>
          <p:spPr>
            <a:xfrm>
              <a:off x="308286"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2"/>
            <p:cNvSpPr/>
            <p:nvPr/>
          </p:nvSpPr>
          <p:spPr>
            <a:xfrm>
              <a:off x="308286"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
            <p:cNvSpPr/>
            <p:nvPr/>
          </p:nvSpPr>
          <p:spPr>
            <a:xfrm>
              <a:off x="308286"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2"/>
            <p:cNvSpPr/>
            <p:nvPr/>
          </p:nvSpPr>
          <p:spPr>
            <a:xfrm>
              <a:off x="308286"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2"/>
            <p:cNvSpPr/>
            <p:nvPr/>
          </p:nvSpPr>
          <p:spPr>
            <a:xfrm>
              <a:off x="300060"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
            <p:cNvSpPr/>
            <p:nvPr/>
          </p:nvSpPr>
          <p:spPr>
            <a:xfrm>
              <a:off x="300060"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2"/>
            <p:cNvSpPr/>
            <p:nvPr/>
          </p:nvSpPr>
          <p:spPr>
            <a:xfrm>
              <a:off x="308286"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2"/>
            <p:cNvSpPr/>
            <p:nvPr/>
          </p:nvSpPr>
          <p:spPr>
            <a:xfrm>
              <a:off x="300060"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
            <p:cNvSpPr/>
            <p:nvPr/>
          </p:nvSpPr>
          <p:spPr>
            <a:xfrm>
              <a:off x="308286"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
            <p:cNvSpPr/>
            <p:nvPr/>
          </p:nvSpPr>
          <p:spPr>
            <a:xfrm>
              <a:off x="300060"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2"/>
            <p:cNvSpPr/>
            <p:nvPr/>
          </p:nvSpPr>
          <p:spPr>
            <a:xfrm>
              <a:off x="308286"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2"/>
            <p:cNvSpPr/>
            <p:nvPr/>
          </p:nvSpPr>
          <p:spPr>
            <a:xfrm>
              <a:off x="300060"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2"/>
            <p:cNvSpPr/>
            <p:nvPr/>
          </p:nvSpPr>
          <p:spPr>
            <a:xfrm>
              <a:off x="308286"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2"/>
            <p:cNvSpPr/>
            <p:nvPr/>
          </p:nvSpPr>
          <p:spPr>
            <a:xfrm>
              <a:off x="300060"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2"/>
            <p:cNvSpPr/>
            <p:nvPr/>
          </p:nvSpPr>
          <p:spPr>
            <a:xfrm>
              <a:off x="308286"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
            <p:cNvSpPr/>
            <p:nvPr/>
          </p:nvSpPr>
          <p:spPr>
            <a:xfrm>
              <a:off x="308286"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2"/>
            <p:cNvSpPr/>
            <p:nvPr/>
          </p:nvSpPr>
          <p:spPr>
            <a:xfrm>
              <a:off x="300060"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2"/>
            <p:cNvSpPr/>
            <p:nvPr/>
          </p:nvSpPr>
          <p:spPr>
            <a:xfrm>
              <a:off x="300060"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
            <p:cNvSpPr/>
            <p:nvPr/>
          </p:nvSpPr>
          <p:spPr>
            <a:xfrm>
              <a:off x="308286"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2"/>
            <p:cNvSpPr/>
            <p:nvPr/>
          </p:nvSpPr>
          <p:spPr>
            <a:xfrm>
              <a:off x="300060"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2"/>
            <p:cNvSpPr/>
            <p:nvPr/>
          </p:nvSpPr>
          <p:spPr>
            <a:xfrm>
              <a:off x="308286"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
            <p:cNvSpPr/>
            <p:nvPr/>
          </p:nvSpPr>
          <p:spPr>
            <a:xfrm>
              <a:off x="308286"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2"/>
            <p:cNvSpPr/>
            <p:nvPr/>
          </p:nvSpPr>
          <p:spPr>
            <a:xfrm>
              <a:off x="300060"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2"/>
            <p:cNvSpPr/>
            <p:nvPr/>
          </p:nvSpPr>
          <p:spPr>
            <a:xfrm>
              <a:off x="300060"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2"/>
            <p:cNvSpPr/>
            <p:nvPr/>
          </p:nvSpPr>
          <p:spPr>
            <a:xfrm>
              <a:off x="300060"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2"/>
            <p:cNvSpPr/>
            <p:nvPr/>
          </p:nvSpPr>
          <p:spPr>
            <a:xfrm>
              <a:off x="308286"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
            <p:cNvSpPr/>
            <p:nvPr/>
          </p:nvSpPr>
          <p:spPr>
            <a:xfrm>
              <a:off x="308286"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2"/>
            <p:cNvSpPr/>
            <p:nvPr/>
          </p:nvSpPr>
          <p:spPr>
            <a:xfrm>
              <a:off x="308286"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2"/>
            <p:cNvSpPr/>
            <p:nvPr/>
          </p:nvSpPr>
          <p:spPr>
            <a:xfrm>
              <a:off x="300060"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
            <p:cNvSpPr/>
            <p:nvPr/>
          </p:nvSpPr>
          <p:spPr>
            <a:xfrm>
              <a:off x="308286"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2"/>
            <p:cNvSpPr/>
            <p:nvPr/>
          </p:nvSpPr>
          <p:spPr>
            <a:xfrm>
              <a:off x="300060"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2"/>
            <p:cNvSpPr/>
            <p:nvPr/>
          </p:nvSpPr>
          <p:spPr>
            <a:xfrm>
              <a:off x="308286"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
            <p:cNvSpPr/>
            <p:nvPr/>
          </p:nvSpPr>
          <p:spPr>
            <a:xfrm>
              <a:off x="300060"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
            <p:cNvSpPr/>
            <p:nvPr/>
          </p:nvSpPr>
          <p:spPr>
            <a:xfrm>
              <a:off x="308286"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2"/>
            <p:cNvSpPr/>
            <p:nvPr/>
          </p:nvSpPr>
          <p:spPr>
            <a:xfrm>
              <a:off x="190081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
            <p:cNvSpPr/>
            <p:nvPr/>
          </p:nvSpPr>
          <p:spPr>
            <a:xfrm>
              <a:off x="190081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2"/>
            <p:cNvSpPr/>
            <p:nvPr/>
          </p:nvSpPr>
          <p:spPr>
            <a:xfrm>
              <a:off x="190081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
            <p:cNvSpPr/>
            <p:nvPr/>
          </p:nvSpPr>
          <p:spPr>
            <a:xfrm>
              <a:off x="190081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
            <p:cNvSpPr/>
            <p:nvPr/>
          </p:nvSpPr>
          <p:spPr>
            <a:xfrm>
              <a:off x="189258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2"/>
            <p:cNvSpPr/>
            <p:nvPr/>
          </p:nvSpPr>
          <p:spPr>
            <a:xfrm>
              <a:off x="189258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2"/>
            <p:cNvSpPr/>
            <p:nvPr/>
          </p:nvSpPr>
          <p:spPr>
            <a:xfrm>
              <a:off x="190081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2"/>
            <p:cNvSpPr/>
            <p:nvPr/>
          </p:nvSpPr>
          <p:spPr>
            <a:xfrm>
              <a:off x="216627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2"/>
            <p:cNvSpPr/>
            <p:nvPr/>
          </p:nvSpPr>
          <p:spPr>
            <a:xfrm>
              <a:off x="216627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2"/>
            <p:cNvSpPr/>
            <p:nvPr/>
          </p:nvSpPr>
          <p:spPr>
            <a:xfrm>
              <a:off x="216627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2"/>
            <p:cNvSpPr/>
            <p:nvPr/>
          </p:nvSpPr>
          <p:spPr>
            <a:xfrm>
              <a:off x="216627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
            <p:cNvSpPr/>
            <p:nvPr/>
          </p:nvSpPr>
          <p:spPr>
            <a:xfrm>
              <a:off x="2158050"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
            <p:cNvSpPr/>
            <p:nvPr/>
          </p:nvSpPr>
          <p:spPr>
            <a:xfrm>
              <a:off x="2158050"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2"/>
            <p:cNvSpPr/>
            <p:nvPr/>
          </p:nvSpPr>
          <p:spPr>
            <a:xfrm>
              <a:off x="243185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2"/>
            <p:cNvSpPr/>
            <p:nvPr/>
          </p:nvSpPr>
          <p:spPr>
            <a:xfrm>
              <a:off x="243185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
            <p:cNvSpPr/>
            <p:nvPr/>
          </p:nvSpPr>
          <p:spPr>
            <a:xfrm>
              <a:off x="2431857"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2"/>
            <p:cNvSpPr/>
            <p:nvPr/>
          </p:nvSpPr>
          <p:spPr>
            <a:xfrm>
              <a:off x="2431857"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2"/>
            <p:cNvSpPr/>
            <p:nvPr/>
          </p:nvSpPr>
          <p:spPr>
            <a:xfrm>
              <a:off x="2423511"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2"/>
            <p:cNvSpPr/>
            <p:nvPr/>
          </p:nvSpPr>
          <p:spPr>
            <a:xfrm>
              <a:off x="2423511"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2"/>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2"/>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2"/>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2"/>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2"/>
            <p:cNvSpPr/>
            <p:nvPr/>
          </p:nvSpPr>
          <p:spPr>
            <a:xfrm>
              <a:off x="83086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2"/>
            <p:cNvSpPr/>
            <p:nvPr/>
          </p:nvSpPr>
          <p:spPr>
            <a:xfrm>
              <a:off x="839090"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2"/>
            <p:cNvSpPr/>
            <p:nvPr/>
          </p:nvSpPr>
          <p:spPr>
            <a:xfrm>
              <a:off x="83086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
            <p:cNvSpPr/>
            <p:nvPr/>
          </p:nvSpPr>
          <p:spPr>
            <a:xfrm>
              <a:off x="839090"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
            <p:cNvSpPr/>
            <p:nvPr/>
          </p:nvSpPr>
          <p:spPr>
            <a:xfrm>
              <a:off x="83086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
            <p:cNvSpPr/>
            <p:nvPr/>
          </p:nvSpPr>
          <p:spPr>
            <a:xfrm>
              <a:off x="839090"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
            <p:cNvSpPr/>
            <p:nvPr/>
          </p:nvSpPr>
          <p:spPr>
            <a:xfrm>
              <a:off x="83086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
            <p:cNvSpPr/>
            <p:nvPr/>
          </p:nvSpPr>
          <p:spPr>
            <a:xfrm>
              <a:off x="839090"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2"/>
            <p:cNvSpPr/>
            <p:nvPr/>
          </p:nvSpPr>
          <p:spPr>
            <a:xfrm>
              <a:off x="839090"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
            <p:cNvSpPr/>
            <p:nvPr/>
          </p:nvSpPr>
          <p:spPr>
            <a:xfrm>
              <a:off x="830863"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2"/>
            <p:cNvSpPr/>
            <p:nvPr/>
          </p:nvSpPr>
          <p:spPr>
            <a:xfrm>
              <a:off x="830863"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
            <p:cNvSpPr/>
            <p:nvPr/>
          </p:nvSpPr>
          <p:spPr>
            <a:xfrm>
              <a:off x="839090" y="260449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
            <p:cNvSpPr/>
            <p:nvPr/>
          </p:nvSpPr>
          <p:spPr>
            <a:xfrm>
              <a:off x="830863" y="274780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
            <p:cNvSpPr/>
            <p:nvPr/>
          </p:nvSpPr>
          <p:spPr>
            <a:xfrm>
              <a:off x="839090" y="2893858"/>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
            <p:cNvSpPr/>
            <p:nvPr/>
          </p:nvSpPr>
          <p:spPr>
            <a:xfrm>
              <a:off x="839090" y="303812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
            <p:cNvSpPr/>
            <p:nvPr/>
          </p:nvSpPr>
          <p:spPr>
            <a:xfrm>
              <a:off x="830863" y="3181315"/>
              <a:ext cx="53414" cy="81075"/>
            </a:xfrm>
            <a:custGeom>
              <a:avLst/>
              <a:gdLst/>
              <a:ahLst/>
              <a:cxnLst/>
              <a:rect l="l" t="t" r="r" b="b"/>
              <a:pathLst>
                <a:path w="448" h="680" extrusionOk="0">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2"/>
            <p:cNvSpPr/>
            <p:nvPr/>
          </p:nvSpPr>
          <p:spPr>
            <a:xfrm>
              <a:off x="830863" y="3326535"/>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
            <p:cNvSpPr/>
            <p:nvPr/>
          </p:nvSpPr>
          <p:spPr>
            <a:xfrm>
              <a:off x="830863" y="3470800"/>
              <a:ext cx="53414" cy="80955"/>
            </a:xfrm>
            <a:custGeom>
              <a:avLst/>
              <a:gdLst/>
              <a:ahLst/>
              <a:cxnLst/>
              <a:rect l="l" t="t" r="r" b="b"/>
              <a:pathLst>
                <a:path w="448" h="679" extrusionOk="0">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
            <p:cNvSpPr/>
            <p:nvPr/>
          </p:nvSpPr>
          <p:spPr>
            <a:xfrm>
              <a:off x="839090" y="361685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2"/>
            <p:cNvSpPr/>
            <p:nvPr/>
          </p:nvSpPr>
          <p:spPr>
            <a:xfrm>
              <a:off x="839090" y="376195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2"/>
            <p:cNvSpPr/>
            <p:nvPr/>
          </p:nvSpPr>
          <p:spPr>
            <a:xfrm>
              <a:off x="839090" y="3906219"/>
              <a:ext cx="26826" cy="78213"/>
            </a:xfrm>
            <a:custGeom>
              <a:avLst/>
              <a:gdLst/>
              <a:ahLst/>
              <a:cxnLst/>
              <a:rect l="l" t="t" r="r" b="b"/>
              <a:pathLst>
                <a:path w="225" h="656"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
            <p:cNvSpPr/>
            <p:nvPr/>
          </p:nvSpPr>
          <p:spPr>
            <a:xfrm>
              <a:off x="830863" y="404953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
            <p:cNvSpPr/>
            <p:nvPr/>
          </p:nvSpPr>
          <p:spPr>
            <a:xfrm>
              <a:off x="839090" y="419558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
            <p:cNvSpPr/>
            <p:nvPr/>
          </p:nvSpPr>
          <p:spPr>
            <a:xfrm>
              <a:off x="830863" y="4338895"/>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2"/>
            <p:cNvSpPr/>
            <p:nvPr/>
          </p:nvSpPr>
          <p:spPr>
            <a:xfrm>
              <a:off x="839090" y="4484949"/>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
            <p:cNvSpPr/>
            <p:nvPr/>
          </p:nvSpPr>
          <p:spPr>
            <a:xfrm>
              <a:off x="830863" y="462826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2"/>
            <p:cNvSpPr/>
            <p:nvPr/>
          </p:nvSpPr>
          <p:spPr>
            <a:xfrm>
              <a:off x="839090" y="477431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
            <p:cNvSpPr/>
            <p:nvPr/>
          </p:nvSpPr>
          <p:spPr>
            <a:xfrm>
              <a:off x="2962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
            <p:cNvSpPr/>
            <p:nvPr/>
          </p:nvSpPr>
          <p:spPr>
            <a:xfrm>
              <a:off x="2962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
            <p:cNvSpPr/>
            <p:nvPr/>
          </p:nvSpPr>
          <p:spPr>
            <a:xfrm>
              <a:off x="2962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
            <p:cNvSpPr/>
            <p:nvPr/>
          </p:nvSpPr>
          <p:spPr>
            <a:xfrm>
              <a:off x="2962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
            <p:cNvSpPr/>
            <p:nvPr/>
          </p:nvSpPr>
          <p:spPr>
            <a:xfrm>
              <a:off x="2954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2"/>
            <p:cNvSpPr/>
            <p:nvPr/>
          </p:nvSpPr>
          <p:spPr>
            <a:xfrm>
              <a:off x="349250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2"/>
            <p:cNvSpPr/>
            <p:nvPr/>
          </p:nvSpPr>
          <p:spPr>
            <a:xfrm>
              <a:off x="349250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
            <p:cNvSpPr/>
            <p:nvPr/>
          </p:nvSpPr>
          <p:spPr>
            <a:xfrm>
              <a:off x="349250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
            <p:cNvSpPr/>
            <p:nvPr/>
          </p:nvSpPr>
          <p:spPr>
            <a:xfrm>
              <a:off x="349250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2"/>
            <p:cNvSpPr/>
            <p:nvPr/>
          </p:nvSpPr>
          <p:spPr>
            <a:xfrm>
              <a:off x="561524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2"/>
            <p:cNvSpPr/>
            <p:nvPr/>
          </p:nvSpPr>
          <p:spPr>
            <a:xfrm>
              <a:off x="561524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2"/>
            <p:cNvSpPr/>
            <p:nvPr/>
          </p:nvSpPr>
          <p:spPr>
            <a:xfrm>
              <a:off x="561524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2"/>
            <p:cNvSpPr/>
            <p:nvPr/>
          </p:nvSpPr>
          <p:spPr>
            <a:xfrm>
              <a:off x="561524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
            <p:cNvSpPr/>
            <p:nvPr/>
          </p:nvSpPr>
          <p:spPr>
            <a:xfrm>
              <a:off x="614604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
            <p:cNvSpPr/>
            <p:nvPr/>
          </p:nvSpPr>
          <p:spPr>
            <a:xfrm>
              <a:off x="614604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
            <p:cNvSpPr/>
            <p:nvPr/>
          </p:nvSpPr>
          <p:spPr>
            <a:xfrm>
              <a:off x="614604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
            <p:cNvSpPr/>
            <p:nvPr/>
          </p:nvSpPr>
          <p:spPr>
            <a:xfrm>
              <a:off x="614604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2"/>
            <p:cNvSpPr/>
            <p:nvPr/>
          </p:nvSpPr>
          <p:spPr>
            <a:xfrm>
              <a:off x="720801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2"/>
            <p:cNvSpPr/>
            <p:nvPr/>
          </p:nvSpPr>
          <p:spPr>
            <a:xfrm>
              <a:off x="720801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
            <p:cNvSpPr/>
            <p:nvPr/>
          </p:nvSpPr>
          <p:spPr>
            <a:xfrm>
              <a:off x="720801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
            <p:cNvSpPr/>
            <p:nvPr/>
          </p:nvSpPr>
          <p:spPr>
            <a:xfrm>
              <a:off x="720801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2"/>
            <p:cNvSpPr/>
            <p:nvPr/>
          </p:nvSpPr>
          <p:spPr>
            <a:xfrm>
              <a:off x="719966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2"/>
            <p:cNvSpPr/>
            <p:nvPr/>
          </p:nvSpPr>
          <p:spPr>
            <a:xfrm>
              <a:off x="719966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
            <p:cNvSpPr/>
            <p:nvPr/>
          </p:nvSpPr>
          <p:spPr>
            <a:xfrm>
              <a:off x="720801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
            <p:cNvSpPr/>
            <p:nvPr/>
          </p:nvSpPr>
          <p:spPr>
            <a:xfrm>
              <a:off x="800415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2"/>
            <p:cNvSpPr/>
            <p:nvPr/>
          </p:nvSpPr>
          <p:spPr>
            <a:xfrm>
              <a:off x="800415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2"/>
            <p:cNvSpPr/>
            <p:nvPr/>
          </p:nvSpPr>
          <p:spPr>
            <a:xfrm>
              <a:off x="8004158"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2"/>
            <p:cNvSpPr/>
            <p:nvPr/>
          </p:nvSpPr>
          <p:spPr>
            <a:xfrm>
              <a:off x="8004158"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
            <p:cNvSpPr/>
            <p:nvPr/>
          </p:nvSpPr>
          <p:spPr>
            <a:xfrm>
              <a:off x="799593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2"/>
            <p:cNvSpPr/>
            <p:nvPr/>
          </p:nvSpPr>
          <p:spPr>
            <a:xfrm>
              <a:off x="799593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2"/>
            <p:cNvSpPr/>
            <p:nvPr/>
          </p:nvSpPr>
          <p:spPr>
            <a:xfrm>
              <a:off x="8004158"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2"/>
            <p:cNvSpPr/>
            <p:nvPr/>
          </p:nvSpPr>
          <p:spPr>
            <a:xfrm>
              <a:off x="7995931"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2"/>
            <p:cNvSpPr/>
            <p:nvPr/>
          </p:nvSpPr>
          <p:spPr>
            <a:xfrm>
              <a:off x="8004158"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2"/>
            <p:cNvSpPr/>
            <p:nvPr/>
          </p:nvSpPr>
          <p:spPr>
            <a:xfrm>
              <a:off x="7995931"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2"/>
            <p:cNvSpPr/>
            <p:nvPr/>
          </p:nvSpPr>
          <p:spPr>
            <a:xfrm>
              <a:off x="800415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2"/>
            <p:cNvSpPr/>
            <p:nvPr/>
          </p:nvSpPr>
          <p:spPr>
            <a:xfrm>
              <a:off x="7995931"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2"/>
            <p:cNvSpPr/>
            <p:nvPr/>
          </p:nvSpPr>
          <p:spPr>
            <a:xfrm>
              <a:off x="800415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
            <p:cNvSpPr/>
            <p:nvPr/>
          </p:nvSpPr>
          <p:spPr>
            <a:xfrm>
              <a:off x="7995931"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
            <p:cNvSpPr/>
            <p:nvPr/>
          </p:nvSpPr>
          <p:spPr>
            <a:xfrm>
              <a:off x="800415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2"/>
            <p:cNvSpPr/>
            <p:nvPr/>
          </p:nvSpPr>
          <p:spPr>
            <a:xfrm>
              <a:off x="8004158" y="2169909"/>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2"/>
            <p:cNvSpPr/>
            <p:nvPr/>
          </p:nvSpPr>
          <p:spPr>
            <a:xfrm>
              <a:off x="7995931"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
            <p:cNvSpPr/>
            <p:nvPr/>
          </p:nvSpPr>
          <p:spPr>
            <a:xfrm>
              <a:off x="7995931"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
            <p:cNvSpPr/>
            <p:nvPr/>
          </p:nvSpPr>
          <p:spPr>
            <a:xfrm>
              <a:off x="8004158" y="260449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2"/>
            <p:cNvSpPr/>
            <p:nvPr/>
          </p:nvSpPr>
          <p:spPr>
            <a:xfrm>
              <a:off x="7995931" y="274780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2"/>
            <p:cNvSpPr/>
            <p:nvPr/>
          </p:nvSpPr>
          <p:spPr>
            <a:xfrm>
              <a:off x="8004158" y="2893858"/>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
            <p:cNvSpPr/>
            <p:nvPr/>
          </p:nvSpPr>
          <p:spPr>
            <a:xfrm>
              <a:off x="800415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2"/>
            <p:cNvSpPr/>
            <p:nvPr/>
          </p:nvSpPr>
          <p:spPr>
            <a:xfrm>
              <a:off x="7995931" y="3181315"/>
              <a:ext cx="53414" cy="81075"/>
            </a:xfrm>
            <a:custGeom>
              <a:avLst/>
              <a:gdLst/>
              <a:ahLst/>
              <a:cxnLst/>
              <a:rect l="l" t="t" r="r" b="b"/>
              <a:pathLst>
                <a:path w="448" h="680" extrusionOk="0">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2"/>
            <p:cNvSpPr/>
            <p:nvPr/>
          </p:nvSpPr>
          <p:spPr>
            <a:xfrm>
              <a:off x="799593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2"/>
            <p:cNvSpPr/>
            <p:nvPr/>
          </p:nvSpPr>
          <p:spPr>
            <a:xfrm>
              <a:off x="7995931" y="3470800"/>
              <a:ext cx="53414" cy="80955"/>
            </a:xfrm>
            <a:custGeom>
              <a:avLst/>
              <a:gdLst/>
              <a:ahLst/>
              <a:cxnLst/>
              <a:rect l="l" t="t" r="r" b="b"/>
              <a:pathLst>
                <a:path w="448" h="679" extrusionOk="0">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
            <p:cNvSpPr/>
            <p:nvPr/>
          </p:nvSpPr>
          <p:spPr>
            <a:xfrm>
              <a:off x="8004158" y="361685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2"/>
            <p:cNvSpPr/>
            <p:nvPr/>
          </p:nvSpPr>
          <p:spPr>
            <a:xfrm>
              <a:off x="8004158" y="376195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2"/>
            <p:cNvSpPr/>
            <p:nvPr/>
          </p:nvSpPr>
          <p:spPr>
            <a:xfrm>
              <a:off x="8004158" y="3906219"/>
              <a:ext cx="25872" cy="78213"/>
            </a:xfrm>
            <a:custGeom>
              <a:avLst/>
              <a:gdLst/>
              <a:ahLst/>
              <a:cxnLst/>
              <a:rect l="l" t="t" r="r" b="b"/>
              <a:pathLst>
                <a:path w="217" h="656"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2"/>
            <p:cNvSpPr/>
            <p:nvPr/>
          </p:nvSpPr>
          <p:spPr>
            <a:xfrm>
              <a:off x="7995931" y="4049530"/>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2"/>
            <p:cNvSpPr/>
            <p:nvPr/>
          </p:nvSpPr>
          <p:spPr>
            <a:xfrm>
              <a:off x="800415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2"/>
            <p:cNvSpPr/>
            <p:nvPr/>
          </p:nvSpPr>
          <p:spPr>
            <a:xfrm>
              <a:off x="7995931" y="433889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2"/>
            <p:cNvSpPr/>
            <p:nvPr/>
          </p:nvSpPr>
          <p:spPr>
            <a:xfrm>
              <a:off x="8004158" y="4484949"/>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2"/>
            <p:cNvSpPr/>
            <p:nvPr/>
          </p:nvSpPr>
          <p:spPr>
            <a:xfrm>
              <a:off x="7995931" y="4628260"/>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
            <p:cNvSpPr/>
            <p:nvPr/>
          </p:nvSpPr>
          <p:spPr>
            <a:xfrm>
              <a:off x="8004158" y="477431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
            <p:cNvSpPr/>
            <p:nvPr/>
          </p:nvSpPr>
          <p:spPr>
            <a:xfrm>
              <a:off x="90642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2"/>
            <p:cNvSpPr/>
            <p:nvPr/>
          </p:nvSpPr>
          <p:spPr>
            <a:xfrm>
              <a:off x="90642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2"/>
            <p:cNvSpPr/>
            <p:nvPr/>
          </p:nvSpPr>
          <p:spPr>
            <a:xfrm>
              <a:off x="90642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2"/>
            <p:cNvSpPr/>
            <p:nvPr/>
          </p:nvSpPr>
          <p:spPr>
            <a:xfrm>
              <a:off x="90642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
            <p:cNvSpPr/>
            <p:nvPr/>
          </p:nvSpPr>
          <p:spPr>
            <a:xfrm>
              <a:off x="90568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2"/>
            <p:cNvSpPr/>
            <p:nvPr/>
          </p:nvSpPr>
          <p:spPr>
            <a:xfrm>
              <a:off x="90568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2"/>
            <p:cNvSpPr/>
            <p:nvPr/>
          </p:nvSpPr>
          <p:spPr>
            <a:xfrm>
              <a:off x="90642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2"/>
            <p:cNvSpPr/>
            <p:nvPr/>
          </p:nvSpPr>
          <p:spPr>
            <a:xfrm>
              <a:off x="90568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2"/>
            <p:cNvSpPr/>
            <p:nvPr/>
          </p:nvSpPr>
          <p:spPr>
            <a:xfrm>
              <a:off x="90642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2"/>
            <p:cNvSpPr/>
            <p:nvPr/>
          </p:nvSpPr>
          <p:spPr>
            <a:xfrm>
              <a:off x="905682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
            <p:cNvSpPr/>
            <p:nvPr/>
          </p:nvSpPr>
          <p:spPr>
            <a:xfrm>
              <a:off x="906421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2"/>
            <p:cNvSpPr/>
            <p:nvPr/>
          </p:nvSpPr>
          <p:spPr>
            <a:xfrm>
              <a:off x="905682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2"/>
            <p:cNvSpPr/>
            <p:nvPr/>
          </p:nvSpPr>
          <p:spPr>
            <a:xfrm>
              <a:off x="906421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2"/>
            <p:cNvSpPr/>
            <p:nvPr/>
          </p:nvSpPr>
          <p:spPr>
            <a:xfrm>
              <a:off x="905682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
            <p:cNvSpPr/>
            <p:nvPr/>
          </p:nvSpPr>
          <p:spPr>
            <a:xfrm>
              <a:off x="906421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
            <p:cNvSpPr/>
            <p:nvPr/>
          </p:nvSpPr>
          <p:spPr>
            <a:xfrm>
              <a:off x="906421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2"/>
            <p:cNvSpPr/>
            <p:nvPr/>
          </p:nvSpPr>
          <p:spPr>
            <a:xfrm>
              <a:off x="905682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2"/>
            <p:cNvSpPr/>
            <p:nvPr/>
          </p:nvSpPr>
          <p:spPr>
            <a:xfrm>
              <a:off x="905682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
            <p:cNvSpPr/>
            <p:nvPr/>
          </p:nvSpPr>
          <p:spPr>
            <a:xfrm>
              <a:off x="906421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2"/>
            <p:cNvSpPr/>
            <p:nvPr/>
          </p:nvSpPr>
          <p:spPr>
            <a:xfrm>
              <a:off x="905682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2"/>
            <p:cNvSpPr/>
            <p:nvPr/>
          </p:nvSpPr>
          <p:spPr>
            <a:xfrm>
              <a:off x="906421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2"/>
            <p:cNvSpPr/>
            <p:nvPr/>
          </p:nvSpPr>
          <p:spPr>
            <a:xfrm>
              <a:off x="906421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
            <p:cNvSpPr/>
            <p:nvPr/>
          </p:nvSpPr>
          <p:spPr>
            <a:xfrm>
              <a:off x="905682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2"/>
            <p:cNvSpPr/>
            <p:nvPr/>
          </p:nvSpPr>
          <p:spPr>
            <a:xfrm>
              <a:off x="905682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2"/>
            <p:cNvSpPr/>
            <p:nvPr/>
          </p:nvSpPr>
          <p:spPr>
            <a:xfrm>
              <a:off x="905682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2"/>
            <p:cNvSpPr/>
            <p:nvPr/>
          </p:nvSpPr>
          <p:spPr>
            <a:xfrm>
              <a:off x="906421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2"/>
            <p:cNvSpPr/>
            <p:nvPr/>
          </p:nvSpPr>
          <p:spPr>
            <a:xfrm>
              <a:off x="906421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2"/>
            <p:cNvSpPr/>
            <p:nvPr/>
          </p:nvSpPr>
          <p:spPr>
            <a:xfrm>
              <a:off x="906421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2"/>
            <p:cNvSpPr/>
            <p:nvPr/>
          </p:nvSpPr>
          <p:spPr>
            <a:xfrm>
              <a:off x="905682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
            <p:cNvSpPr/>
            <p:nvPr/>
          </p:nvSpPr>
          <p:spPr>
            <a:xfrm>
              <a:off x="906421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
            <p:cNvSpPr/>
            <p:nvPr/>
          </p:nvSpPr>
          <p:spPr>
            <a:xfrm>
              <a:off x="905682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2"/>
            <p:cNvSpPr/>
            <p:nvPr/>
          </p:nvSpPr>
          <p:spPr>
            <a:xfrm>
              <a:off x="906421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2"/>
            <p:cNvSpPr/>
            <p:nvPr/>
          </p:nvSpPr>
          <p:spPr>
            <a:xfrm>
              <a:off x="905682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
            <p:cNvSpPr/>
            <p:nvPr/>
          </p:nvSpPr>
          <p:spPr>
            <a:xfrm>
              <a:off x="906421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2"/>
            <p:cNvSpPr/>
            <p:nvPr/>
          </p:nvSpPr>
          <p:spPr>
            <a:xfrm>
              <a:off x="6942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2"/>
            <p:cNvSpPr/>
            <p:nvPr/>
          </p:nvSpPr>
          <p:spPr>
            <a:xfrm>
              <a:off x="6942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2"/>
            <p:cNvSpPr/>
            <p:nvPr/>
          </p:nvSpPr>
          <p:spPr>
            <a:xfrm>
              <a:off x="6942432"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2"/>
            <p:cNvSpPr/>
            <p:nvPr/>
          </p:nvSpPr>
          <p:spPr>
            <a:xfrm>
              <a:off x="6934205"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2"/>
            <p:cNvSpPr/>
            <p:nvPr/>
          </p:nvSpPr>
          <p:spPr>
            <a:xfrm>
              <a:off x="6934205"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
            <p:cNvSpPr/>
            <p:nvPr/>
          </p:nvSpPr>
          <p:spPr>
            <a:xfrm>
              <a:off x="6942432"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2"/>
            <p:cNvSpPr/>
            <p:nvPr/>
          </p:nvSpPr>
          <p:spPr>
            <a:xfrm>
              <a:off x="5880707"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2"/>
            <p:cNvSpPr/>
            <p:nvPr/>
          </p:nvSpPr>
          <p:spPr>
            <a:xfrm>
              <a:off x="5880707"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2"/>
            <p:cNvSpPr/>
            <p:nvPr/>
          </p:nvSpPr>
          <p:spPr>
            <a:xfrm>
              <a:off x="5880707"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2"/>
            <p:cNvSpPr/>
            <p:nvPr/>
          </p:nvSpPr>
          <p:spPr>
            <a:xfrm>
              <a:off x="5872480"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2"/>
            <p:cNvSpPr/>
            <p:nvPr/>
          </p:nvSpPr>
          <p:spPr>
            <a:xfrm>
              <a:off x="7473355"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
            <p:cNvSpPr/>
            <p:nvPr/>
          </p:nvSpPr>
          <p:spPr>
            <a:xfrm>
              <a:off x="7473355"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
            <p:cNvSpPr/>
            <p:nvPr/>
          </p:nvSpPr>
          <p:spPr>
            <a:xfrm>
              <a:off x="7473355"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2"/>
            <p:cNvSpPr/>
            <p:nvPr/>
          </p:nvSpPr>
          <p:spPr>
            <a:xfrm>
              <a:off x="7465128"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2"/>
            <p:cNvSpPr/>
            <p:nvPr/>
          </p:nvSpPr>
          <p:spPr>
            <a:xfrm>
              <a:off x="7465128"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2"/>
            <p:cNvSpPr/>
            <p:nvPr/>
          </p:nvSpPr>
          <p:spPr>
            <a:xfrm>
              <a:off x="7473355"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
            <p:cNvSpPr/>
            <p:nvPr/>
          </p:nvSpPr>
          <p:spPr>
            <a:xfrm>
              <a:off x="7465128"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2"/>
            <p:cNvSpPr/>
            <p:nvPr/>
          </p:nvSpPr>
          <p:spPr>
            <a:xfrm>
              <a:off x="7473355"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2"/>
            <p:cNvSpPr/>
            <p:nvPr/>
          </p:nvSpPr>
          <p:spPr>
            <a:xfrm>
              <a:off x="7465128"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2"/>
            <p:cNvSpPr/>
            <p:nvPr/>
          </p:nvSpPr>
          <p:spPr>
            <a:xfrm>
              <a:off x="7465128"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2"/>
            <p:cNvSpPr/>
            <p:nvPr/>
          </p:nvSpPr>
          <p:spPr>
            <a:xfrm>
              <a:off x="7473355"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2"/>
            <p:cNvSpPr/>
            <p:nvPr/>
          </p:nvSpPr>
          <p:spPr>
            <a:xfrm>
              <a:off x="7473355"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2"/>
            <p:cNvSpPr/>
            <p:nvPr/>
          </p:nvSpPr>
          <p:spPr>
            <a:xfrm>
              <a:off x="7473355"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2"/>
            <p:cNvSpPr/>
            <p:nvPr/>
          </p:nvSpPr>
          <p:spPr>
            <a:xfrm>
              <a:off x="7465128"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2"/>
            <p:cNvSpPr/>
            <p:nvPr/>
          </p:nvSpPr>
          <p:spPr>
            <a:xfrm>
              <a:off x="7473355"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2"/>
            <p:cNvSpPr/>
            <p:nvPr/>
          </p:nvSpPr>
          <p:spPr>
            <a:xfrm>
              <a:off x="7473355"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2"/>
            <p:cNvSpPr/>
            <p:nvPr/>
          </p:nvSpPr>
          <p:spPr>
            <a:xfrm>
              <a:off x="7465128"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2"/>
            <p:cNvSpPr/>
            <p:nvPr/>
          </p:nvSpPr>
          <p:spPr>
            <a:xfrm>
              <a:off x="7473355"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2"/>
            <p:cNvSpPr/>
            <p:nvPr/>
          </p:nvSpPr>
          <p:spPr>
            <a:xfrm>
              <a:off x="7465128"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2"/>
            <p:cNvSpPr/>
            <p:nvPr/>
          </p:nvSpPr>
          <p:spPr>
            <a:xfrm>
              <a:off x="7473355"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2"/>
            <p:cNvSpPr/>
            <p:nvPr/>
          </p:nvSpPr>
          <p:spPr>
            <a:xfrm>
              <a:off x="7465128"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2"/>
            <p:cNvSpPr/>
            <p:nvPr/>
          </p:nvSpPr>
          <p:spPr>
            <a:xfrm>
              <a:off x="7473355"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2"/>
            <p:cNvSpPr/>
            <p:nvPr/>
          </p:nvSpPr>
          <p:spPr>
            <a:xfrm>
              <a:off x="7465128"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2"/>
            <p:cNvSpPr/>
            <p:nvPr/>
          </p:nvSpPr>
          <p:spPr>
            <a:xfrm>
              <a:off x="7465128"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2"/>
            <p:cNvSpPr/>
            <p:nvPr/>
          </p:nvSpPr>
          <p:spPr>
            <a:xfrm>
              <a:off x="7473355"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2"/>
            <p:cNvSpPr/>
            <p:nvPr/>
          </p:nvSpPr>
          <p:spPr>
            <a:xfrm>
              <a:off x="7465128"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2"/>
            <p:cNvSpPr/>
            <p:nvPr/>
          </p:nvSpPr>
          <p:spPr>
            <a:xfrm>
              <a:off x="7465128"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2"/>
            <p:cNvSpPr/>
            <p:nvPr/>
          </p:nvSpPr>
          <p:spPr>
            <a:xfrm>
              <a:off x="7465128"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2"/>
            <p:cNvSpPr/>
            <p:nvPr/>
          </p:nvSpPr>
          <p:spPr>
            <a:xfrm>
              <a:off x="7473355"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2"/>
            <p:cNvSpPr/>
            <p:nvPr/>
          </p:nvSpPr>
          <p:spPr>
            <a:xfrm>
              <a:off x="3227168"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2"/>
            <p:cNvSpPr/>
            <p:nvPr/>
          </p:nvSpPr>
          <p:spPr>
            <a:xfrm>
              <a:off x="3227168"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2"/>
            <p:cNvSpPr/>
            <p:nvPr/>
          </p:nvSpPr>
          <p:spPr>
            <a:xfrm>
              <a:off x="3227168"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2"/>
            <p:cNvSpPr/>
            <p:nvPr/>
          </p:nvSpPr>
          <p:spPr>
            <a:xfrm>
              <a:off x="3227168"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2"/>
            <p:cNvSpPr/>
            <p:nvPr/>
          </p:nvSpPr>
          <p:spPr>
            <a:xfrm>
              <a:off x="6411510"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2"/>
            <p:cNvSpPr/>
            <p:nvPr/>
          </p:nvSpPr>
          <p:spPr>
            <a:xfrm>
              <a:off x="6411510"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2"/>
            <p:cNvSpPr/>
            <p:nvPr/>
          </p:nvSpPr>
          <p:spPr>
            <a:xfrm>
              <a:off x="6411510"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2"/>
            <p:cNvSpPr/>
            <p:nvPr/>
          </p:nvSpPr>
          <p:spPr>
            <a:xfrm>
              <a:off x="6411510"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2"/>
            <p:cNvSpPr/>
            <p:nvPr/>
          </p:nvSpPr>
          <p:spPr>
            <a:xfrm>
              <a:off x="6403283"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2"/>
            <p:cNvSpPr/>
            <p:nvPr/>
          </p:nvSpPr>
          <p:spPr>
            <a:xfrm>
              <a:off x="6403283"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2"/>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2"/>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2"/>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2"/>
            <p:cNvSpPr/>
            <p:nvPr/>
          </p:nvSpPr>
          <p:spPr>
            <a:xfrm>
              <a:off x="826878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2"/>
            <p:cNvSpPr/>
            <p:nvPr/>
          </p:nvSpPr>
          <p:spPr>
            <a:xfrm>
              <a:off x="826139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2"/>
            <p:cNvSpPr/>
            <p:nvPr/>
          </p:nvSpPr>
          <p:spPr>
            <a:xfrm>
              <a:off x="826139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2"/>
            <p:cNvSpPr/>
            <p:nvPr/>
          </p:nvSpPr>
          <p:spPr>
            <a:xfrm>
              <a:off x="826878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2"/>
            <p:cNvSpPr/>
            <p:nvPr/>
          </p:nvSpPr>
          <p:spPr>
            <a:xfrm>
              <a:off x="826139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2"/>
            <p:cNvSpPr/>
            <p:nvPr/>
          </p:nvSpPr>
          <p:spPr>
            <a:xfrm>
              <a:off x="826878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2"/>
            <p:cNvSpPr/>
            <p:nvPr/>
          </p:nvSpPr>
          <p:spPr>
            <a:xfrm>
              <a:off x="826139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2"/>
            <p:cNvSpPr/>
            <p:nvPr/>
          </p:nvSpPr>
          <p:spPr>
            <a:xfrm>
              <a:off x="826878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2"/>
            <p:cNvSpPr/>
            <p:nvPr/>
          </p:nvSpPr>
          <p:spPr>
            <a:xfrm>
              <a:off x="826139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2"/>
            <p:cNvSpPr/>
            <p:nvPr/>
          </p:nvSpPr>
          <p:spPr>
            <a:xfrm>
              <a:off x="826878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2"/>
            <p:cNvSpPr/>
            <p:nvPr/>
          </p:nvSpPr>
          <p:spPr>
            <a:xfrm>
              <a:off x="826139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2"/>
            <p:cNvSpPr/>
            <p:nvPr/>
          </p:nvSpPr>
          <p:spPr>
            <a:xfrm>
              <a:off x="826878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2"/>
            <p:cNvSpPr/>
            <p:nvPr/>
          </p:nvSpPr>
          <p:spPr>
            <a:xfrm>
              <a:off x="826878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2"/>
            <p:cNvSpPr/>
            <p:nvPr/>
          </p:nvSpPr>
          <p:spPr>
            <a:xfrm>
              <a:off x="826139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2"/>
            <p:cNvSpPr/>
            <p:nvPr/>
          </p:nvSpPr>
          <p:spPr>
            <a:xfrm>
              <a:off x="826139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2"/>
            <p:cNvSpPr/>
            <p:nvPr/>
          </p:nvSpPr>
          <p:spPr>
            <a:xfrm>
              <a:off x="826878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2"/>
            <p:cNvSpPr/>
            <p:nvPr/>
          </p:nvSpPr>
          <p:spPr>
            <a:xfrm>
              <a:off x="826139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2"/>
            <p:cNvSpPr/>
            <p:nvPr/>
          </p:nvSpPr>
          <p:spPr>
            <a:xfrm>
              <a:off x="826878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2"/>
            <p:cNvSpPr/>
            <p:nvPr/>
          </p:nvSpPr>
          <p:spPr>
            <a:xfrm>
              <a:off x="826878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2"/>
            <p:cNvSpPr/>
            <p:nvPr/>
          </p:nvSpPr>
          <p:spPr>
            <a:xfrm>
              <a:off x="826139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2"/>
            <p:cNvSpPr/>
            <p:nvPr/>
          </p:nvSpPr>
          <p:spPr>
            <a:xfrm>
              <a:off x="826139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2"/>
            <p:cNvSpPr/>
            <p:nvPr/>
          </p:nvSpPr>
          <p:spPr>
            <a:xfrm>
              <a:off x="826139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2"/>
            <p:cNvSpPr/>
            <p:nvPr/>
          </p:nvSpPr>
          <p:spPr>
            <a:xfrm>
              <a:off x="826878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2"/>
            <p:cNvSpPr/>
            <p:nvPr/>
          </p:nvSpPr>
          <p:spPr>
            <a:xfrm>
              <a:off x="826878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2"/>
            <p:cNvSpPr/>
            <p:nvPr/>
          </p:nvSpPr>
          <p:spPr>
            <a:xfrm>
              <a:off x="826878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2"/>
            <p:cNvSpPr/>
            <p:nvPr/>
          </p:nvSpPr>
          <p:spPr>
            <a:xfrm>
              <a:off x="826139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2"/>
            <p:cNvSpPr/>
            <p:nvPr/>
          </p:nvSpPr>
          <p:spPr>
            <a:xfrm>
              <a:off x="826878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2"/>
            <p:cNvSpPr/>
            <p:nvPr/>
          </p:nvSpPr>
          <p:spPr>
            <a:xfrm>
              <a:off x="826139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2"/>
            <p:cNvSpPr/>
            <p:nvPr/>
          </p:nvSpPr>
          <p:spPr>
            <a:xfrm>
              <a:off x="826878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2"/>
            <p:cNvSpPr/>
            <p:nvPr/>
          </p:nvSpPr>
          <p:spPr>
            <a:xfrm>
              <a:off x="826139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2"/>
            <p:cNvSpPr/>
            <p:nvPr/>
          </p:nvSpPr>
          <p:spPr>
            <a:xfrm>
              <a:off x="826878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2"/>
            <p:cNvSpPr/>
            <p:nvPr/>
          </p:nvSpPr>
          <p:spPr>
            <a:xfrm>
              <a:off x="269719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2"/>
            <p:cNvSpPr/>
            <p:nvPr/>
          </p:nvSpPr>
          <p:spPr>
            <a:xfrm>
              <a:off x="269719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2"/>
            <p:cNvSpPr/>
            <p:nvPr/>
          </p:nvSpPr>
          <p:spPr>
            <a:xfrm>
              <a:off x="269719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2"/>
            <p:cNvSpPr/>
            <p:nvPr/>
          </p:nvSpPr>
          <p:spPr>
            <a:xfrm>
              <a:off x="269719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2"/>
            <p:cNvSpPr/>
            <p:nvPr/>
          </p:nvSpPr>
          <p:spPr>
            <a:xfrm>
              <a:off x="2688972"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2"/>
            <p:cNvSpPr/>
            <p:nvPr/>
          </p:nvSpPr>
          <p:spPr>
            <a:xfrm>
              <a:off x="2688972"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2"/>
            <p:cNvSpPr/>
            <p:nvPr/>
          </p:nvSpPr>
          <p:spPr>
            <a:xfrm>
              <a:off x="4023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2"/>
            <p:cNvSpPr/>
            <p:nvPr/>
          </p:nvSpPr>
          <p:spPr>
            <a:xfrm>
              <a:off x="4023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2"/>
            <p:cNvSpPr/>
            <p:nvPr/>
          </p:nvSpPr>
          <p:spPr>
            <a:xfrm>
              <a:off x="4023432"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2"/>
            <p:cNvSpPr/>
            <p:nvPr/>
          </p:nvSpPr>
          <p:spPr>
            <a:xfrm>
              <a:off x="508444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2"/>
            <p:cNvSpPr/>
            <p:nvPr/>
          </p:nvSpPr>
          <p:spPr>
            <a:xfrm>
              <a:off x="508444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2"/>
            <p:cNvSpPr/>
            <p:nvPr/>
          </p:nvSpPr>
          <p:spPr>
            <a:xfrm>
              <a:off x="508444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2"/>
            <p:cNvSpPr/>
            <p:nvPr/>
          </p:nvSpPr>
          <p:spPr>
            <a:xfrm>
              <a:off x="4554354"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2"/>
            <p:cNvSpPr/>
            <p:nvPr/>
          </p:nvSpPr>
          <p:spPr>
            <a:xfrm>
              <a:off x="4554354"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2"/>
            <p:cNvSpPr/>
            <p:nvPr/>
          </p:nvSpPr>
          <p:spPr>
            <a:xfrm>
              <a:off x="4554354"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2"/>
            <p:cNvSpPr/>
            <p:nvPr/>
          </p:nvSpPr>
          <p:spPr>
            <a:xfrm>
              <a:off x="481993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2"/>
            <p:cNvSpPr/>
            <p:nvPr/>
          </p:nvSpPr>
          <p:spPr>
            <a:xfrm>
              <a:off x="481993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2"/>
            <p:cNvSpPr/>
            <p:nvPr/>
          </p:nvSpPr>
          <p:spPr>
            <a:xfrm>
              <a:off x="481993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2"/>
            <p:cNvSpPr/>
            <p:nvPr/>
          </p:nvSpPr>
          <p:spPr>
            <a:xfrm>
              <a:off x="375797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2"/>
            <p:cNvSpPr/>
            <p:nvPr/>
          </p:nvSpPr>
          <p:spPr>
            <a:xfrm>
              <a:off x="375797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2"/>
            <p:cNvSpPr/>
            <p:nvPr/>
          </p:nvSpPr>
          <p:spPr>
            <a:xfrm>
              <a:off x="375797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2"/>
            <p:cNvSpPr/>
            <p:nvPr/>
          </p:nvSpPr>
          <p:spPr>
            <a:xfrm>
              <a:off x="375797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2"/>
            <p:cNvSpPr/>
            <p:nvPr/>
          </p:nvSpPr>
          <p:spPr>
            <a:xfrm>
              <a:off x="428889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2"/>
            <p:cNvSpPr/>
            <p:nvPr/>
          </p:nvSpPr>
          <p:spPr>
            <a:xfrm>
              <a:off x="428889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2"/>
            <p:cNvSpPr/>
            <p:nvPr/>
          </p:nvSpPr>
          <p:spPr>
            <a:xfrm>
              <a:off x="428889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2"/>
            <p:cNvSpPr/>
            <p:nvPr/>
          </p:nvSpPr>
          <p:spPr>
            <a:xfrm>
              <a:off x="534990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2"/>
            <p:cNvSpPr/>
            <p:nvPr/>
          </p:nvSpPr>
          <p:spPr>
            <a:xfrm>
              <a:off x="534990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2"/>
            <p:cNvSpPr/>
            <p:nvPr/>
          </p:nvSpPr>
          <p:spPr>
            <a:xfrm>
              <a:off x="534990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2"/>
            <p:cNvSpPr/>
            <p:nvPr/>
          </p:nvSpPr>
          <p:spPr>
            <a:xfrm>
              <a:off x="534990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 name="Google Shape;575;p2"/>
          <p:cNvGrpSpPr/>
          <p:nvPr/>
        </p:nvGrpSpPr>
        <p:grpSpPr>
          <a:xfrm>
            <a:off x="189" y="52"/>
            <a:ext cx="9144013" cy="5143533"/>
            <a:chOff x="4088025" y="1324225"/>
            <a:chExt cx="1348575" cy="1101800"/>
          </a:xfrm>
        </p:grpSpPr>
        <p:sp>
          <p:nvSpPr>
            <p:cNvPr id="576" name="Google Shape;576;p2"/>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2"/>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2"/>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2"/>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2"/>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2"/>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2"/>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2"/>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2"/>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2"/>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2"/>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2"/>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2"/>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2"/>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2"/>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2"/>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2"/>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2"/>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2"/>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2"/>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2"/>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2"/>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2"/>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2"/>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2"/>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2"/>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2"/>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2"/>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2"/>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2"/>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2"/>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2"/>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2"/>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2"/>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2"/>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2"/>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2"/>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2"/>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2"/>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2"/>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2"/>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2"/>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2"/>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2"/>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2"/>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2"/>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2"/>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2"/>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2"/>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2"/>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6" name="Google Shape;626;p2"/>
          <p:cNvSpPr txBox="1">
            <a:spLocks noGrp="1"/>
          </p:cNvSpPr>
          <p:nvPr>
            <p:ph type="ctrTitle"/>
          </p:nvPr>
        </p:nvSpPr>
        <p:spPr>
          <a:xfrm>
            <a:off x="1400550" y="956460"/>
            <a:ext cx="6342900" cy="26874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500"/>
              <a:buNone/>
              <a:defRPr sz="5500"/>
            </a:lvl1pPr>
            <a:lvl2pPr lvl="1" rtl="0">
              <a:spcBef>
                <a:spcPts val="0"/>
              </a:spcBef>
              <a:spcAft>
                <a:spcPts val="0"/>
              </a:spcAft>
              <a:buSzPts val="5200"/>
              <a:buNone/>
              <a:defRPr sz="5200"/>
            </a:lvl2pPr>
            <a:lvl3pPr lvl="2" rtl="0">
              <a:spcBef>
                <a:spcPts val="0"/>
              </a:spcBef>
              <a:spcAft>
                <a:spcPts val="0"/>
              </a:spcAft>
              <a:buSzPts val="5200"/>
              <a:buNone/>
              <a:defRPr sz="5200"/>
            </a:lvl3pPr>
            <a:lvl4pPr lvl="3" rtl="0">
              <a:spcBef>
                <a:spcPts val="0"/>
              </a:spcBef>
              <a:spcAft>
                <a:spcPts val="0"/>
              </a:spcAft>
              <a:buSzPts val="5200"/>
              <a:buNone/>
              <a:defRPr sz="5200"/>
            </a:lvl4pPr>
            <a:lvl5pPr lvl="4" rtl="0">
              <a:spcBef>
                <a:spcPts val="0"/>
              </a:spcBef>
              <a:spcAft>
                <a:spcPts val="0"/>
              </a:spcAft>
              <a:buSzPts val="5200"/>
              <a:buNone/>
              <a:defRPr sz="5200"/>
            </a:lvl5pPr>
            <a:lvl6pPr lvl="5" rtl="0">
              <a:spcBef>
                <a:spcPts val="0"/>
              </a:spcBef>
              <a:spcAft>
                <a:spcPts val="0"/>
              </a:spcAft>
              <a:buSzPts val="5200"/>
              <a:buNone/>
              <a:defRPr sz="5200"/>
            </a:lvl6pPr>
            <a:lvl7pPr lvl="6" rtl="0">
              <a:spcBef>
                <a:spcPts val="0"/>
              </a:spcBef>
              <a:spcAft>
                <a:spcPts val="0"/>
              </a:spcAft>
              <a:buSzPts val="5200"/>
              <a:buNone/>
              <a:defRPr sz="5200"/>
            </a:lvl7pPr>
            <a:lvl8pPr lvl="7" rtl="0">
              <a:spcBef>
                <a:spcPts val="0"/>
              </a:spcBef>
              <a:spcAft>
                <a:spcPts val="0"/>
              </a:spcAft>
              <a:buSzPts val="5200"/>
              <a:buNone/>
              <a:defRPr sz="5200"/>
            </a:lvl8pPr>
            <a:lvl9pPr lvl="8" rtl="0">
              <a:spcBef>
                <a:spcPts val="0"/>
              </a:spcBef>
              <a:spcAft>
                <a:spcPts val="0"/>
              </a:spcAft>
              <a:buSzPts val="5200"/>
              <a:buNone/>
              <a:defRPr sz="5200"/>
            </a:lvl9pPr>
          </a:lstStyle>
          <a:p>
            <a:endParaRPr/>
          </a:p>
        </p:txBody>
      </p:sp>
      <p:sp>
        <p:nvSpPr>
          <p:cNvPr id="627" name="Google Shape;627;p2"/>
          <p:cNvSpPr txBox="1">
            <a:spLocks noGrp="1"/>
          </p:cNvSpPr>
          <p:nvPr>
            <p:ph type="subTitle" idx="1"/>
          </p:nvPr>
        </p:nvSpPr>
        <p:spPr>
          <a:xfrm>
            <a:off x="1400550" y="3624810"/>
            <a:ext cx="6342900" cy="463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500"/>
              <a:buNone/>
              <a:defRPr sz="17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3">
  <p:cSld name="CUSTOM_22_1_1">
    <p:spTree>
      <p:nvGrpSpPr>
        <p:cNvPr id="1" name="Shape 5588"/>
        <p:cNvGrpSpPr/>
        <p:nvPr/>
      </p:nvGrpSpPr>
      <p:grpSpPr>
        <a:xfrm>
          <a:off x="0" y="0"/>
          <a:ext cx="0" cy="0"/>
          <a:chOff x="0" y="0"/>
          <a:chExt cx="0" cy="0"/>
        </a:xfrm>
      </p:grpSpPr>
      <p:grpSp>
        <p:nvGrpSpPr>
          <p:cNvPr id="5589" name="Google Shape;5589;p17"/>
          <p:cNvGrpSpPr/>
          <p:nvPr/>
        </p:nvGrpSpPr>
        <p:grpSpPr>
          <a:xfrm>
            <a:off x="189" y="52"/>
            <a:ext cx="9144013" cy="5143533"/>
            <a:chOff x="4088025" y="1324225"/>
            <a:chExt cx="1348575" cy="1101800"/>
          </a:xfrm>
        </p:grpSpPr>
        <p:sp>
          <p:nvSpPr>
            <p:cNvPr id="5590" name="Google Shape;5590;p17"/>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17"/>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17"/>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17"/>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17"/>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17"/>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17"/>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17"/>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17"/>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17"/>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17"/>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17"/>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17"/>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17"/>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17"/>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5" name="Google Shape;5605;p17"/>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6" name="Google Shape;5606;p17"/>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7" name="Google Shape;5607;p17"/>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8" name="Google Shape;5608;p17"/>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17"/>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17"/>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17"/>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17"/>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17"/>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17"/>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5" name="Google Shape;5615;p17"/>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6" name="Google Shape;5616;p17"/>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17"/>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17"/>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17"/>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17"/>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17"/>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17"/>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17"/>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17"/>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17"/>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17"/>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17"/>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17"/>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9" name="Google Shape;5629;p17"/>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0" name="Google Shape;5630;p17"/>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17"/>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17"/>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17"/>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17"/>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17"/>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17"/>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7" name="Google Shape;5637;p17"/>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8" name="Google Shape;5638;p17"/>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17"/>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40" name="Google Shape;5640;p17"/>
          <p:cNvGrpSpPr/>
          <p:nvPr/>
        </p:nvGrpSpPr>
        <p:grpSpPr>
          <a:xfrm>
            <a:off x="119145" y="206"/>
            <a:ext cx="8913938" cy="5143474"/>
            <a:chOff x="119145" y="206"/>
            <a:chExt cx="8913938" cy="5143474"/>
          </a:xfrm>
        </p:grpSpPr>
        <p:sp>
          <p:nvSpPr>
            <p:cNvPr id="5641" name="Google Shape;5641;p17"/>
            <p:cNvSpPr/>
            <p:nvPr/>
          </p:nvSpPr>
          <p:spPr>
            <a:xfrm>
              <a:off x="38791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17"/>
            <p:cNvSpPr/>
            <p:nvPr/>
          </p:nvSpPr>
          <p:spPr>
            <a:xfrm>
              <a:off x="38791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3" name="Google Shape;5643;p17"/>
            <p:cNvSpPr/>
            <p:nvPr/>
          </p:nvSpPr>
          <p:spPr>
            <a:xfrm>
              <a:off x="38791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4" name="Google Shape;5644;p17"/>
            <p:cNvSpPr/>
            <p:nvPr/>
          </p:nvSpPr>
          <p:spPr>
            <a:xfrm>
              <a:off x="379686"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17"/>
            <p:cNvSpPr/>
            <p:nvPr/>
          </p:nvSpPr>
          <p:spPr>
            <a:xfrm>
              <a:off x="92568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17"/>
            <p:cNvSpPr/>
            <p:nvPr/>
          </p:nvSpPr>
          <p:spPr>
            <a:xfrm>
              <a:off x="92568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17"/>
            <p:cNvSpPr/>
            <p:nvPr/>
          </p:nvSpPr>
          <p:spPr>
            <a:xfrm>
              <a:off x="925687"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8" name="Google Shape;5648;p17"/>
            <p:cNvSpPr/>
            <p:nvPr/>
          </p:nvSpPr>
          <p:spPr>
            <a:xfrm>
              <a:off x="1194455"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17"/>
            <p:cNvSpPr/>
            <p:nvPr/>
          </p:nvSpPr>
          <p:spPr>
            <a:xfrm>
              <a:off x="1194455"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17"/>
            <p:cNvSpPr/>
            <p:nvPr/>
          </p:nvSpPr>
          <p:spPr>
            <a:xfrm>
              <a:off x="1194455"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1" name="Google Shape;5651;p17"/>
            <p:cNvSpPr/>
            <p:nvPr/>
          </p:nvSpPr>
          <p:spPr>
            <a:xfrm>
              <a:off x="1186229"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2" name="Google Shape;5652;p17"/>
            <p:cNvSpPr/>
            <p:nvPr/>
          </p:nvSpPr>
          <p:spPr>
            <a:xfrm>
              <a:off x="8451074"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3" name="Google Shape;5653;p17"/>
            <p:cNvSpPr/>
            <p:nvPr/>
          </p:nvSpPr>
          <p:spPr>
            <a:xfrm>
              <a:off x="8451074"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17"/>
            <p:cNvSpPr/>
            <p:nvPr/>
          </p:nvSpPr>
          <p:spPr>
            <a:xfrm>
              <a:off x="8451074"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5" name="Google Shape;5655;p17"/>
            <p:cNvSpPr/>
            <p:nvPr/>
          </p:nvSpPr>
          <p:spPr>
            <a:xfrm>
              <a:off x="844284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6" name="Google Shape;5656;p17"/>
            <p:cNvSpPr/>
            <p:nvPr/>
          </p:nvSpPr>
          <p:spPr>
            <a:xfrm>
              <a:off x="844284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17"/>
            <p:cNvSpPr/>
            <p:nvPr/>
          </p:nvSpPr>
          <p:spPr>
            <a:xfrm>
              <a:off x="8451074"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8" name="Google Shape;5658;p17"/>
            <p:cNvSpPr/>
            <p:nvPr/>
          </p:nvSpPr>
          <p:spPr>
            <a:xfrm>
              <a:off x="844284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9" name="Google Shape;5659;p17"/>
            <p:cNvSpPr/>
            <p:nvPr/>
          </p:nvSpPr>
          <p:spPr>
            <a:xfrm>
              <a:off x="8451074"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17"/>
            <p:cNvSpPr/>
            <p:nvPr/>
          </p:nvSpPr>
          <p:spPr>
            <a:xfrm>
              <a:off x="844284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1" name="Google Shape;5661;p17"/>
            <p:cNvSpPr/>
            <p:nvPr/>
          </p:nvSpPr>
          <p:spPr>
            <a:xfrm>
              <a:off x="844284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2" name="Google Shape;5662;p17"/>
            <p:cNvSpPr/>
            <p:nvPr/>
          </p:nvSpPr>
          <p:spPr>
            <a:xfrm>
              <a:off x="8451074"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17"/>
            <p:cNvSpPr/>
            <p:nvPr/>
          </p:nvSpPr>
          <p:spPr>
            <a:xfrm>
              <a:off x="8451074"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4" name="Google Shape;5664;p17"/>
            <p:cNvSpPr/>
            <p:nvPr/>
          </p:nvSpPr>
          <p:spPr>
            <a:xfrm>
              <a:off x="8451074"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5" name="Google Shape;5665;p17"/>
            <p:cNvSpPr/>
            <p:nvPr/>
          </p:nvSpPr>
          <p:spPr>
            <a:xfrm>
              <a:off x="844284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17"/>
            <p:cNvSpPr/>
            <p:nvPr/>
          </p:nvSpPr>
          <p:spPr>
            <a:xfrm>
              <a:off x="8451074"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7" name="Google Shape;5667;p17"/>
            <p:cNvSpPr/>
            <p:nvPr/>
          </p:nvSpPr>
          <p:spPr>
            <a:xfrm>
              <a:off x="8451074"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8" name="Google Shape;5668;p17"/>
            <p:cNvSpPr/>
            <p:nvPr/>
          </p:nvSpPr>
          <p:spPr>
            <a:xfrm>
              <a:off x="1463223"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17"/>
            <p:cNvSpPr/>
            <p:nvPr/>
          </p:nvSpPr>
          <p:spPr>
            <a:xfrm>
              <a:off x="1463223"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0" name="Google Shape;5670;p17"/>
            <p:cNvSpPr/>
            <p:nvPr/>
          </p:nvSpPr>
          <p:spPr>
            <a:xfrm>
              <a:off x="1463223"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1" name="Google Shape;5671;p17"/>
            <p:cNvSpPr/>
            <p:nvPr/>
          </p:nvSpPr>
          <p:spPr>
            <a:xfrm>
              <a:off x="657005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17"/>
            <p:cNvSpPr/>
            <p:nvPr/>
          </p:nvSpPr>
          <p:spPr>
            <a:xfrm>
              <a:off x="657005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3" name="Google Shape;5673;p17"/>
            <p:cNvSpPr/>
            <p:nvPr/>
          </p:nvSpPr>
          <p:spPr>
            <a:xfrm>
              <a:off x="657005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4" name="Google Shape;5674;p17"/>
            <p:cNvSpPr/>
            <p:nvPr/>
          </p:nvSpPr>
          <p:spPr>
            <a:xfrm>
              <a:off x="656170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17"/>
            <p:cNvSpPr/>
            <p:nvPr/>
          </p:nvSpPr>
          <p:spPr>
            <a:xfrm>
              <a:off x="656170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6" name="Google Shape;5676;p17"/>
            <p:cNvSpPr/>
            <p:nvPr/>
          </p:nvSpPr>
          <p:spPr>
            <a:xfrm>
              <a:off x="6570055"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7" name="Google Shape;5677;p17"/>
            <p:cNvSpPr/>
            <p:nvPr/>
          </p:nvSpPr>
          <p:spPr>
            <a:xfrm>
              <a:off x="6561709"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17"/>
            <p:cNvSpPr/>
            <p:nvPr/>
          </p:nvSpPr>
          <p:spPr>
            <a:xfrm>
              <a:off x="7645485"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9" name="Google Shape;5679;p17"/>
            <p:cNvSpPr/>
            <p:nvPr/>
          </p:nvSpPr>
          <p:spPr>
            <a:xfrm>
              <a:off x="7645485"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0" name="Google Shape;5680;p17"/>
            <p:cNvSpPr/>
            <p:nvPr/>
          </p:nvSpPr>
          <p:spPr>
            <a:xfrm>
              <a:off x="7645485"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17"/>
            <p:cNvSpPr/>
            <p:nvPr/>
          </p:nvSpPr>
          <p:spPr>
            <a:xfrm>
              <a:off x="763725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2" name="Google Shape;5682;p17"/>
            <p:cNvSpPr/>
            <p:nvPr/>
          </p:nvSpPr>
          <p:spPr>
            <a:xfrm>
              <a:off x="763725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3" name="Google Shape;5683;p17"/>
            <p:cNvSpPr/>
            <p:nvPr/>
          </p:nvSpPr>
          <p:spPr>
            <a:xfrm>
              <a:off x="7645485"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17"/>
            <p:cNvSpPr/>
            <p:nvPr/>
          </p:nvSpPr>
          <p:spPr>
            <a:xfrm>
              <a:off x="763725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5" name="Google Shape;5685;p17"/>
            <p:cNvSpPr/>
            <p:nvPr/>
          </p:nvSpPr>
          <p:spPr>
            <a:xfrm>
              <a:off x="7645485"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6" name="Google Shape;5686;p17"/>
            <p:cNvSpPr/>
            <p:nvPr/>
          </p:nvSpPr>
          <p:spPr>
            <a:xfrm>
              <a:off x="7637259"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17"/>
            <p:cNvSpPr/>
            <p:nvPr/>
          </p:nvSpPr>
          <p:spPr>
            <a:xfrm>
              <a:off x="8719961"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8" name="Google Shape;5688;p17"/>
            <p:cNvSpPr/>
            <p:nvPr/>
          </p:nvSpPr>
          <p:spPr>
            <a:xfrm>
              <a:off x="8719961"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9" name="Google Shape;5689;p17"/>
            <p:cNvSpPr/>
            <p:nvPr/>
          </p:nvSpPr>
          <p:spPr>
            <a:xfrm>
              <a:off x="8719961"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17"/>
            <p:cNvSpPr/>
            <p:nvPr/>
          </p:nvSpPr>
          <p:spPr>
            <a:xfrm>
              <a:off x="8711735"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1" name="Google Shape;5691;p17"/>
            <p:cNvSpPr/>
            <p:nvPr/>
          </p:nvSpPr>
          <p:spPr>
            <a:xfrm>
              <a:off x="8711735"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2" name="Google Shape;5692;p17"/>
            <p:cNvSpPr/>
            <p:nvPr/>
          </p:nvSpPr>
          <p:spPr>
            <a:xfrm>
              <a:off x="8719961"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17"/>
            <p:cNvSpPr/>
            <p:nvPr/>
          </p:nvSpPr>
          <p:spPr>
            <a:xfrm>
              <a:off x="8711735"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4" name="Google Shape;5694;p17"/>
            <p:cNvSpPr/>
            <p:nvPr/>
          </p:nvSpPr>
          <p:spPr>
            <a:xfrm>
              <a:off x="8719961"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5" name="Google Shape;5695;p17"/>
            <p:cNvSpPr/>
            <p:nvPr/>
          </p:nvSpPr>
          <p:spPr>
            <a:xfrm>
              <a:off x="8711735"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17"/>
            <p:cNvSpPr/>
            <p:nvPr/>
          </p:nvSpPr>
          <p:spPr>
            <a:xfrm>
              <a:off x="8711735"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7" name="Google Shape;5697;p17"/>
            <p:cNvSpPr/>
            <p:nvPr/>
          </p:nvSpPr>
          <p:spPr>
            <a:xfrm>
              <a:off x="8719961"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8" name="Google Shape;5698;p17"/>
            <p:cNvSpPr/>
            <p:nvPr/>
          </p:nvSpPr>
          <p:spPr>
            <a:xfrm>
              <a:off x="8719961"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17"/>
            <p:cNvSpPr/>
            <p:nvPr/>
          </p:nvSpPr>
          <p:spPr>
            <a:xfrm>
              <a:off x="8719961"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0" name="Google Shape;5700;p17"/>
            <p:cNvSpPr/>
            <p:nvPr/>
          </p:nvSpPr>
          <p:spPr>
            <a:xfrm>
              <a:off x="8711735"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1" name="Google Shape;5701;p17"/>
            <p:cNvSpPr/>
            <p:nvPr/>
          </p:nvSpPr>
          <p:spPr>
            <a:xfrm>
              <a:off x="8719961"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17"/>
            <p:cNvSpPr/>
            <p:nvPr/>
          </p:nvSpPr>
          <p:spPr>
            <a:xfrm>
              <a:off x="8719961"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3" name="Google Shape;5703;p17"/>
            <p:cNvSpPr/>
            <p:nvPr/>
          </p:nvSpPr>
          <p:spPr>
            <a:xfrm>
              <a:off x="8711735"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4" name="Google Shape;5704;p17"/>
            <p:cNvSpPr/>
            <p:nvPr/>
          </p:nvSpPr>
          <p:spPr>
            <a:xfrm>
              <a:off x="8719961"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17"/>
            <p:cNvSpPr/>
            <p:nvPr/>
          </p:nvSpPr>
          <p:spPr>
            <a:xfrm>
              <a:off x="8711735"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6" name="Google Shape;5706;p17"/>
            <p:cNvSpPr/>
            <p:nvPr/>
          </p:nvSpPr>
          <p:spPr>
            <a:xfrm>
              <a:off x="8719961"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7" name="Google Shape;5707;p17"/>
            <p:cNvSpPr/>
            <p:nvPr/>
          </p:nvSpPr>
          <p:spPr>
            <a:xfrm>
              <a:off x="8711735"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17"/>
            <p:cNvSpPr/>
            <p:nvPr/>
          </p:nvSpPr>
          <p:spPr>
            <a:xfrm>
              <a:off x="8719961"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9" name="Google Shape;5709;p17"/>
            <p:cNvSpPr/>
            <p:nvPr/>
          </p:nvSpPr>
          <p:spPr>
            <a:xfrm>
              <a:off x="8711735"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0" name="Google Shape;5710;p17"/>
            <p:cNvSpPr/>
            <p:nvPr/>
          </p:nvSpPr>
          <p:spPr>
            <a:xfrm>
              <a:off x="8711735"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17"/>
            <p:cNvSpPr/>
            <p:nvPr/>
          </p:nvSpPr>
          <p:spPr>
            <a:xfrm>
              <a:off x="8719961"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2" name="Google Shape;5712;p17"/>
            <p:cNvSpPr/>
            <p:nvPr/>
          </p:nvSpPr>
          <p:spPr>
            <a:xfrm>
              <a:off x="8711735"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3" name="Google Shape;5713;p17"/>
            <p:cNvSpPr/>
            <p:nvPr/>
          </p:nvSpPr>
          <p:spPr>
            <a:xfrm>
              <a:off x="8711735"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17"/>
            <p:cNvSpPr/>
            <p:nvPr/>
          </p:nvSpPr>
          <p:spPr>
            <a:xfrm>
              <a:off x="8711735"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5" name="Google Shape;5715;p17"/>
            <p:cNvSpPr/>
            <p:nvPr/>
          </p:nvSpPr>
          <p:spPr>
            <a:xfrm>
              <a:off x="8719961"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6" name="Google Shape;5716;p17"/>
            <p:cNvSpPr/>
            <p:nvPr/>
          </p:nvSpPr>
          <p:spPr>
            <a:xfrm>
              <a:off x="8719961"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17"/>
            <p:cNvSpPr/>
            <p:nvPr/>
          </p:nvSpPr>
          <p:spPr>
            <a:xfrm>
              <a:off x="8719961"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8" name="Google Shape;5718;p17"/>
            <p:cNvSpPr/>
            <p:nvPr/>
          </p:nvSpPr>
          <p:spPr>
            <a:xfrm>
              <a:off x="8711735"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9" name="Google Shape;5719;p17"/>
            <p:cNvSpPr/>
            <p:nvPr/>
          </p:nvSpPr>
          <p:spPr>
            <a:xfrm>
              <a:off x="8719961"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17"/>
            <p:cNvSpPr/>
            <p:nvPr/>
          </p:nvSpPr>
          <p:spPr>
            <a:xfrm>
              <a:off x="8711735"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1" name="Google Shape;5721;p17"/>
            <p:cNvSpPr/>
            <p:nvPr/>
          </p:nvSpPr>
          <p:spPr>
            <a:xfrm>
              <a:off x="8719961"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2" name="Google Shape;5722;p17"/>
            <p:cNvSpPr/>
            <p:nvPr/>
          </p:nvSpPr>
          <p:spPr>
            <a:xfrm>
              <a:off x="8711735"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17"/>
            <p:cNvSpPr/>
            <p:nvPr/>
          </p:nvSpPr>
          <p:spPr>
            <a:xfrm>
              <a:off x="1191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4" name="Google Shape;5724;p17"/>
            <p:cNvSpPr/>
            <p:nvPr/>
          </p:nvSpPr>
          <p:spPr>
            <a:xfrm>
              <a:off x="1191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5" name="Google Shape;5725;p17"/>
            <p:cNvSpPr/>
            <p:nvPr/>
          </p:nvSpPr>
          <p:spPr>
            <a:xfrm>
              <a:off x="1191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17"/>
            <p:cNvSpPr/>
            <p:nvPr/>
          </p:nvSpPr>
          <p:spPr>
            <a:xfrm>
              <a:off x="173211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7" name="Google Shape;5727;p17"/>
            <p:cNvSpPr/>
            <p:nvPr/>
          </p:nvSpPr>
          <p:spPr>
            <a:xfrm>
              <a:off x="173211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8" name="Google Shape;5728;p17"/>
            <p:cNvSpPr/>
            <p:nvPr/>
          </p:nvSpPr>
          <p:spPr>
            <a:xfrm>
              <a:off x="173211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17"/>
            <p:cNvSpPr/>
            <p:nvPr/>
          </p:nvSpPr>
          <p:spPr>
            <a:xfrm>
              <a:off x="2000998"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0" name="Google Shape;5730;p17"/>
            <p:cNvSpPr/>
            <p:nvPr/>
          </p:nvSpPr>
          <p:spPr>
            <a:xfrm>
              <a:off x="2000998"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1" name="Google Shape;5731;p17"/>
            <p:cNvSpPr/>
            <p:nvPr/>
          </p:nvSpPr>
          <p:spPr>
            <a:xfrm>
              <a:off x="2000998"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17"/>
            <p:cNvSpPr/>
            <p:nvPr/>
          </p:nvSpPr>
          <p:spPr>
            <a:xfrm>
              <a:off x="2000998"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3" name="Google Shape;5733;p17"/>
            <p:cNvSpPr/>
            <p:nvPr/>
          </p:nvSpPr>
          <p:spPr>
            <a:xfrm>
              <a:off x="2270005"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4" name="Google Shape;5734;p17"/>
            <p:cNvSpPr/>
            <p:nvPr/>
          </p:nvSpPr>
          <p:spPr>
            <a:xfrm>
              <a:off x="2270005"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17"/>
            <p:cNvSpPr/>
            <p:nvPr/>
          </p:nvSpPr>
          <p:spPr>
            <a:xfrm>
              <a:off x="2270005"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6" name="Google Shape;5736;p17"/>
            <p:cNvSpPr/>
            <p:nvPr/>
          </p:nvSpPr>
          <p:spPr>
            <a:xfrm>
              <a:off x="2270005"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7" name="Google Shape;5737;p17"/>
            <p:cNvSpPr/>
            <p:nvPr/>
          </p:nvSpPr>
          <p:spPr>
            <a:xfrm>
              <a:off x="2261659"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17"/>
            <p:cNvSpPr/>
            <p:nvPr/>
          </p:nvSpPr>
          <p:spPr>
            <a:xfrm>
              <a:off x="388213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9" name="Google Shape;5739;p17"/>
            <p:cNvSpPr/>
            <p:nvPr/>
          </p:nvSpPr>
          <p:spPr>
            <a:xfrm>
              <a:off x="388213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0" name="Google Shape;5740;p17"/>
            <p:cNvSpPr/>
            <p:nvPr/>
          </p:nvSpPr>
          <p:spPr>
            <a:xfrm>
              <a:off x="3882136"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17"/>
            <p:cNvSpPr/>
            <p:nvPr/>
          </p:nvSpPr>
          <p:spPr>
            <a:xfrm>
              <a:off x="3882136"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2" name="Google Shape;5742;p17"/>
            <p:cNvSpPr/>
            <p:nvPr/>
          </p:nvSpPr>
          <p:spPr>
            <a:xfrm>
              <a:off x="387390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3" name="Google Shape;5743;p17"/>
            <p:cNvSpPr/>
            <p:nvPr/>
          </p:nvSpPr>
          <p:spPr>
            <a:xfrm>
              <a:off x="387390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17"/>
            <p:cNvSpPr/>
            <p:nvPr/>
          </p:nvSpPr>
          <p:spPr>
            <a:xfrm>
              <a:off x="3882136"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5" name="Google Shape;5745;p17"/>
            <p:cNvSpPr/>
            <p:nvPr/>
          </p:nvSpPr>
          <p:spPr>
            <a:xfrm>
              <a:off x="387390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6" name="Google Shape;5746;p17"/>
            <p:cNvSpPr/>
            <p:nvPr/>
          </p:nvSpPr>
          <p:spPr>
            <a:xfrm>
              <a:off x="3882136"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17"/>
            <p:cNvSpPr/>
            <p:nvPr/>
          </p:nvSpPr>
          <p:spPr>
            <a:xfrm>
              <a:off x="3873909"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8" name="Google Shape;5748;p17"/>
            <p:cNvSpPr/>
            <p:nvPr/>
          </p:nvSpPr>
          <p:spPr>
            <a:xfrm>
              <a:off x="3882136"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9" name="Google Shape;5749;p17"/>
            <p:cNvSpPr/>
            <p:nvPr/>
          </p:nvSpPr>
          <p:spPr>
            <a:xfrm>
              <a:off x="3873909"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17"/>
            <p:cNvSpPr/>
            <p:nvPr/>
          </p:nvSpPr>
          <p:spPr>
            <a:xfrm>
              <a:off x="4956851"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1" name="Google Shape;5751;p17"/>
            <p:cNvSpPr/>
            <p:nvPr/>
          </p:nvSpPr>
          <p:spPr>
            <a:xfrm>
              <a:off x="4956851"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2" name="Google Shape;5752;p17"/>
            <p:cNvSpPr/>
            <p:nvPr/>
          </p:nvSpPr>
          <p:spPr>
            <a:xfrm>
              <a:off x="4956851"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17"/>
            <p:cNvSpPr/>
            <p:nvPr/>
          </p:nvSpPr>
          <p:spPr>
            <a:xfrm>
              <a:off x="4956851"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4" name="Google Shape;5754;p17"/>
            <p:cNvSpPr/>
            <p:nvPr/>
          </p:nvSpPr>
          <p:spPr>
            <a:xfrm>
              <a:off x="494945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5" name="Google Shape;5755;p17"/>
            <p:cNvSpPr/>
            <p:nvPr/>
          </p:nvSpPr>
          <p:spPr>
            <a:xfrm>
              <a:off x="494945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17"/>
            <p:cNvSpPr/>
            <p:nvPr/>
          </p:nvSpPr>
          <p:spPr>
            <a:xfrm>
              <a:off x="4956851"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7" name="Google Shape;5757;p17"/>
            <p:cNvSpPr/>
            <p:nvPr/>
          </p:nvSpPr>
          <p:spPr>
            <a:xfrm>
              <a:off x="494945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8" name="Google Shape;5758;p17"/>
            <p:cNvSpPr/>
            <p:nvPr/>
          </p:nvSpPr>
          <p:spPr>
            <a:xfrm>
              <a:off x="4956851"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17"/>
            <p:cNvSpPr/>
            <p:nvPr/>
          </p:nvSpPr>
          <p:spPr>
            <a:xfrm>
              <a:off x="65668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0" name="Google Shape;5760;p17"/>
            <p:cNvSpPr/>
            <p:nvPr/>
          </p:nvSpPr>
          <p:spPr>
            <a:xfrm>
              <a:off x="65668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1" name="Google Shape;5761;p17"/>
            <p:cNvSpPr/>
            <p:nvPr/>
          </p:nvSpPr>
          <p:spPr>
            <a:xfrm>
              <a:off x="65668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17"/>
            <p:cNvSpPr/>
            <p:nvPr/>
          </p:nvSpPr>
          <p:spPr>
            <a:xfrm>
              <a:off x="2807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3" name="Google Shape;5763;p17"/>
            <p:cNvSpPr/>
            <p:nvPr/>
          </p:nvSpPr>
          <p:spPr>
            <a:xfrm>
              <a:off x="2807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4" name="Google Shape;5764;p17"/>
            <p:cNvSpPr/>
            <p:nvPr/>
          </p:nvSpPr>
          <p:spPr>
            <a:xfrm>
              <a:off x="2807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17"/>
            <p:cNvSpPr/>
            <p:nvPr/>
          </p:nvSpPr>
          <p:spPr>
            <a:xfrm>
              <a:off x="3344361"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6" name="Google Shape;5766;p17"/>
            <p:cNvSpPr/>
            <p:nvPr/>
          </p:nvSpPr>
          <p:spPr>
            <a:xfrm>
              <a:off x="3344361"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7" name="Google Shape;5767;p17"/>
            <p:cNvSpPr/>
            <p:nvPr/>
          </p:nvSpPr>
          <p:spPr>
            <a:xfrm>
              <a:off x="3344361"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17"/>
            <p:cNvSpPr/>
            <p:nvPr/>
          </p:nvSpPr>
          <p:spPr>
            <a:xfrm>
              <a:off x="3344361"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9" name="Google Shape;5769;p17"/>
            <p:cNvSpPr/>
            <p:nvPr/>
          </p:nvSpPr>
          <p:spPr>
            <a:xfrm>
              <a:off x="3336135"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0" name="Google Shape;5770;p17"/>
            <p:cNvSpPr/>
            <p:nvPr/>
          </p:nvSpPr>
          <p:spPr>
            <a:xfrm>
              <a:off x="549450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17"/>
            <p:cNvSpPr/>
            <p:nvPr/>
          </p:nvSpPr>
          <p:spPr>
            <a:xfrm>
              <a:off x="549450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2" name="Google Shape;5772;p17"/>
            <p:cNvSpPr/>
            <p:nvPr/>
          </p:nvSpPr>
          <p:spPr>
            <a:xfrm>
              <a:off x="5494506"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3" name="Google Shape;5773;p17"/>
            <p:cNvSpPr/>
            <p:nvPr/>
          </p:nvSpPr>
          <p:spPr>
            <a:xfrm>
              <a:off x="5494506"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17"/>
            <p:cNvSpPr/>
            <p:nvPr/>
          </p:nvSpPr>
          <p:spPr>
            <a:xfrm>
              <a:off x="548627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5" name="Google Shape;5775;p17"/>
            <p:cNvSpPr/>
            <p:nvPr/>
          </p:nvSpPr>
          <p:spPr>
            <a:xfrm>
              <a:off x="548627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6" name="Google Shape;5776;p17"/>
            <p:cNvSpPr/>
            <p:nvPr/>
          </p:nvSpPr>
          <p:spPr>
            <a:xfrm>
              <a:off x="5494506"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17"/>
            <p:cNvSpPr/>
            <p:nvPr/>
          </p:nvSpPr>
          <p:spPr>
            <a:xfrm>
              <a:off x="548627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8" name="Google Shape;5778;p17"/>
            <p:cNvSpPr/>
            <p:nvPr/>
          </p:nvSpPr>
          <p:spPr>
            <a:xfrm>
              <a:off x="6032161"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9" name="Google Shape;5779;p17"/>
            <p:cNvSpPr/>
            <p:nvPr/>
          </p:nvSpPr>
          <p:spPr>
            <a:xfrm>
              <a:off x="6032161"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17"/>
            <p:cNvSpPr/>
            <p:nvPr/>
          </p:nvSpPr>
          <p:spPr>
            <a:xfrm>
              <a:off x="6032161"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1" name="Google Shape;5781;p17"/>
            <p:cNvSpPr/>
            <p:nvPr/>
          </p:nvSpPr>
          <p:spPr>
            <a:xfrm>
              <a:off x="6032161"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2" name="Google Shape;5782;p17"/>
            <p:cNvSpPr/>
            <p:nvPr/>
          </p:nvSpPr>
          <p:spPr>
            <a:xfrm>
              <a:off x="602393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17"/>
            <p:cNvSpPr/>
            <p:nvPr/>
          </p:nvSpPr>
          <p:spPr>
            <a:xfrm>
              <a:off x="602393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4" name="Google Shape;5784;p17"/>
            <p:cNvSpPr/>
            <p:nvPr/>
          </p:nvSpPr>
          <p:spPr>
            <a:xfrm>
              <a:off x="6032161"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5" name="Google Shape;5785;p17"/>
            <p:cNvSpPr/>
            <p:nvPr/>
          </p:nvSpPr>
          <p:spPr>
            <a:xfrm>
              <a:off x="710783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17"/>
            <p:cNvSpPr/>
            <p:nvPr/>
          </p:nvSpPr>
          <p:spPr>
            <a:xfrm>
              <a:off x="710783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7" name="Google Shape;5787;p17"/>
            <p:cNvSpPr/>
            <p:nvPr/>
          </p:nvSpPr>
          <p:spPr>
            <a:xfrm>
              <a:off x="7107830"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8" name="Google Shape;5788;p17"/>
            <p:cNvSpPr/>
            <p:nvPr/>
          </p:nvSpPr>
          <p:spPr>
            <a:xfrm>
              <a:off x="7107830"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17"/>
            <p:cNvSpPr/>
            <p:nvPr/>
          </p:nvSpPr>
          <p:spPr>
            <a:xfrm>
              <a:off x="7099484"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0" name="Google Shape;5790;p17"/>
            <p:cNvSpPr/>
            <p:nvPr/>
          </p:nvSpPr>
          <p:spPr>
            <a:xfrm>
              <a:off x="7099484"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1" name="Google Shape;5791;p17"/>
            <p:cNvSpPr/>
            <p:nvPr/>
          </p:nvSpPr>
          <p:spPr>
            <a:xfrm>
              <a:off x="7107830"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17"/>
            <p:cNvSpPr/>
            <p:nvPr/>
          </p:nvSpPr>
          <p:spPr>
            <a:xfrm>
              <a:off x="7099484"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3" name="Google Shape;5793;p17"/>
            <p:cNvSpPr/>
            <p:nvPr/>
          </p:nvSpPr>
          <p:spPr>
            <a:xfrm>
              <a:off x="7107830"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4" name="Google Shape;5794;p17"/>
            <p:cNvSpPr/>
            <p:nvPr/>
          </p:nvSpPr>
          <p:spPr>
            <a:xfrm>
              <a:off x="7914253"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17"/>
            <p:cNvSpPr/>
            <p:nvPr/>
          </p:nvSpPr>
          <p:spPr>
            <a:xfrm>
              <a:off x="7914253"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6" name="Google Shape;5796;p17"/>
            <p:cNvSpPr/>
            <p:nvPr/>
          </p:nvSpPr>
          <p:spPr>
            <a:xfrm>
              <a:off x="7914253"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7" name="Google Shape;5797;p17"/>
            <p:cNvSpPr/>
            <p:nvPr/>
          </p:nvSpPr>
          <p:spPr>
            <a:xfrm>
              <a:off x="7914253"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17"/>
            <p:cNvSpPr/>
            <p:nvPr/>
          </p:nvSpPr>
          <p:spPr>
            <a:xfrm>
              <a:off x="7906027"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9" name="Google Shape;5799;p17"/>
            <p:cNvSpPr/>
            <p:nvPr/>
          </p:nvSpPr>
          <p:spPr>
            <a:xfrm>
              <a:off x="7906027"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0" name="Google Shape;5800;p17"/>
            <p:cNvSpPr/>
            <p:nvPr/>
          </p:nvSpPr>
          <p:spPr>
            <a:xfrm>
              <a:off x="7914253"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17"/>
            <p:cNvSpPr/>
            <p:nvPr/>
          </p:nvSpPr>
          <p:spPr>
            <a:xfrm>
              <a:off x="7906027"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2" name="Google Shape;5802;p17"/>
            <p:cNvSpPr/>
            <p:nvPr/>
          </p:nvSpPr>
          <p:spPr>
            <a:xfrm>
              <a:off x="7914253"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3" name="Google Shape;5803;p17"/>
            <p:cNvSpPr/>
            <p:nvPr/>
          </p:nvSpPr>
          <p:spPr>
            <a:xfrm>
              <a:off x="7906027"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17"/>
            <p:cNvSpPr/>
            <p:nvPr/>
          </p:nvSpPr>
          <p:spPr>
            <a:xfrm>
              <a:off x="89880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5" name="Google Shape;5805;p17"/>
            <p:cNvSpPr/>
            <p:nvPr/>
          </p:nvSpPr>
          <p:spPr>
            <a:xfrm>
              <a:off x="89880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6" name="Google Shape;5806;p17"/>
            <p:cNvSpPr/>
            <p:nvPr/>
          </p:nvSpPr>
          <p:spPr>
            <a:xfrm>
              <a:off x="89880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17"/>
            <p:cNvSpPr/>
            <p:nvPr/>
          </p:nvSpPr>
          <p:spPr>
            <a:xfrm>
              <a:off x="89880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8" name="Google Shape;5808;p17"/>
            <p:cNvSpPr/>
            <p:nvPr/>
          </p:nvSpPr>
          <p:spPr>
            <a:xfrm>
              <a:off x="89806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9" name="Google Shape;5809;p17"/>
            <p:cNvSpPr/>
            <p:nvPr/>
          </p:nvSpPr>
          <p:spPr>
            <a:xfrm>
              <a:off x="89806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17"/>
            <p:cNvSpPr/>
            <p:nvPr/>
          </p:nvSpPr>
          <p:spPr>
            <a:xfrm>
              <a:off x="89880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1" name="Google Shape;5811;p17"/>
            <p:cNvSpPr/>
            <p:nvPr/>
          </p:nvSpPr>
          <p:spPr>
            <a:xfrm>
              <a:off x="89806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2" name="Google Shape;5812;p17"/>
            <p:cNvSpPr/>
            <p:nvPr/>
          </p:nvSpPr>
          <p:spPr>
            <a:xfrm>
              <a:off x="89880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17"/>
            <p:cNvSpPr/>
            <p:nvPr/>
          </p:nvSpPr>
          <p:spPr>
            <a:xfrm>
              <a:off x="898062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4" name="Google Shape;5814;p17"/>
            <p:cNvSpPr/>
            <p:nvPr/>
          </p:nvSpPr>
          <p:spPr>
            <a:xfrm>
              <a:off x="898801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5" name="Google Shape;5815;p17"/>
            <p:cNvSpPr/>
            <p:nvPr/>
          </p:nvSpPr>
          <p:spPr>
            <a:xfrm>
              <a:off x="898062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17"/>
            <p:cNvSpPr/>
            <p:nvPr/>
          </p:nvSpPr>
          <p:spPr>
            <a:xfrm>
              <a:off x="898801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7" name="Google Shape;5817;p17"/>
            <p:cNvSpPr/>
            <p:nvPr/>
          </p:nvSpPr>
          <p:spPr>
            <a:xfrm>
              <a:off x="898062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8" name="Google Shape;5818;p17"/>
            <p:cNvSpPr/>
            <p:nvPr/>
          </p:nvSpPr>
          <p:spPr>
            <a:xfrm>
              <a:off x="898801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17"/>
            <p:cNvSpPr/>
            <p:nvPr/>
          </p:nvSpPr>
          <p:spPr>
            <a:xfrm>
              <a:off x="898801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0" name="Google Shape;5820;p17"/>
            <p:cNvSpPr/>
            <p:nvPr/>
          </p:nvSpPr>
          <p:spPr>
            <a:xfrm>
              <a:off x="898062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1" name="Google Shape;5821;p17"/>
            <p:cNvSpPr/>
            <p:nvPr/>
          </p:nvSpPr>
          <p:spPr>
            <a:xfrm>
              <a:off x="898062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17"/>
            <p:cNvSpPr/>
            <p:nvPr/>
          </p:nvSpPr>
          <p:spPr>
            <a:xfrm>
              <a:off x="898801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3" name="Google Shape;5823;p17"/>
            <p:cNvSpPr/>
            <p:nvPr/>
          </p:nvSpPr>
          <p:spPr>
            <a:xfrm>
              <a:off x="898062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4" name="Google Shape;5824;p17"/>
            <p:cNvSpPr/>
            <p:nvPr/>
          </p:nvSpPr>
          <p:spPr>
            <a:xfrm>
              <a:off x="898801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17"/>
            <p:cNvSpPr/>
            <p:nvPr/>
          </p:nvSpPr>
          <p:spPr>
            <a:xfrm>
              <a:off x="898801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6" name="Google Shape;5826;p17"/>
            <p:cNvSpPr/>
            <p:nvPr/>
          </p:nvSpPr>
          <p:spPr>
            <a:xfrm>
              <a:off x="898062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7" name="Google Shape;5827;p17"/>
            <p:cNvSpPr/>
            <p:nvPr/>
          </p:nvSpPr>
          <p:spPr>
            <a:xfrm>
              <a:off x="898062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17"/>
            <p:cNvSpPr/>
            <p:nvPr/>
          </p:nvSpPr>
          <p:spPr>
            <a:xfrm>
              <a:off x="898062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9" name="Google Shape;5829;p17"/>
            <p:cNvSpPr/>
            <p:nvPr/>
          </p:nvSpPr>
          <p:spPr>
            <a:xfrm>
              <a:off x="898801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0" name="Google Shape;5830;p17"/>
            <p:cNvSpPr/>
            <p:nvPr/>
          </p:nvSpPr>
          <p:spPr>
            <a:xfrm>
              <a:off x="898801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17"/>
            <p:cNvSpPr/>
            <p:nvPr/>
          </p:nvSpPr>
          <p:spPr>
            <a:xfrm>
              <a:off x="898801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2" name="Google Shape;5832;p17"/>
            <p:cNvSpPr/>
            <p:nvPr/>
          </p:nvSpPr>
          <p:spPr>
            <a:xfrm>
              <a:off x="898062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3" name="Google Shape;5833;p17"/>
            <p:cNvSpPr/>
            <p:nvPr/>
          </p:nvSpPr>
          <p:spPr>
            <a:xfrm>
              <a:off x="898801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17"/>
            <p:cNvSpPr/>
            <p:nvPr/>
          </p:nvSpPr>
          <p:spPr>
            <a:xfrm>
              <a:off x="898062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5" name="Google Shape;5835;p17"/>
            <p:cNvSpPr/>
            <p:nvPr/>
          </p:nvSpPr>
          <p:spPr>
            <a:xfrm>
              <a:off x="898801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6" name="Google Shape;5836;p17"/>
            <p:cNvSpPr/>
            <p:nvPr/>
          </p:nvSpPr>
          <p:spPr>
            <a:xfrm>
              <a:off x="898062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17"/>
            <p:cNvSpPr/>
            <p:nvPr/>
          </p:nvSpPr>
          <p:spPr>
            <a:xfrm>
              <a:off x="898801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8" name="Google Shape;5838;p17"/>
            <p:cNvSpPr/>
            <p:nvPr/>
          </p:nvSpPr>
          <p:spPr>
            <a:xfrm>
              <a:off x="441991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17"/>
            <p:cNvSpPr/>
            <p:nvPr/>
          </p:nvSpPr>
          <p:spPr>
            <a:xfrm>
              <a:off x="441991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0" name="Google Shape;5840;p17"/>
            <p:cNvSpPr/>
            <p:nvPr/>
          </p:nvSpPr>
          <p:spPr>
            <a:xfrm>
              <a:off x="441991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1" name="Google Shape;5841;p17"/>
            <p:cNvSpPr/>
            <p:nvPr/>
          </p:nvSpPr>
          <p:spPr>
            <a:xfrm>
              <a:off x="4419911"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17"/>
            <p:cNvSpPr/>
            <p:nvPr/>
          </p:nvSpPr>
          <p:spPr>
            <a:xfrm>
              <a:off x="4411684"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3" name="Google Shape;5843;p17"/>
            <p:cNvSpPr/>
            <p:nvPr/>
          </p:nvSpPr>
          <p:spPr>
            <a:xfrm>
              <a:off x="4411684"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4" name="Google Shape;5844;p17"/>
            <p:cNvSpPr/>
            <p:nvPr/>
          </p:nvSpPr>
          <p:spPr>
            <a:xfrm>
              <a:off x="4419911"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17"/>
            <p:cNvSpPr/>
            <p:nvPr/>
          </p:nvSpPr>
          <p:spPr>
            <a:xfrm>
              <a:off x="4411684"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6" name="Google Shape;5846;p17"/>
            <p:cNvSpPr/>
            <p:nvPr/>
          </p:nvSpPr>
          <p:spPr>
            <a:xfrm>
              <a:off x="4419911"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17"/>
            <p:cNvSpPr/>
            <p:nvPr/>
          </p:nvSpPr>
          <p:spPr>
            <a:xfrm>
              <a:off x="4411684"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8" name="Google Shape;5848;p17"/>
            <p:cNvSpPr/>
            <p:nvPr/>
          </p:nvSpPr>
          <p:spPr>
            <a:xfrm>
              <a:off x="4419911"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9" name="Google Shape;5849;p17"/>
            <p:cNvSpPr/>
            <p:nvPr/>
          </p:nvSpPr>
          <p:spPr>
            <a:xfrm>
              <a:off x="6838823"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17"/>
            <p:cNvSpPr/>
            <p:nvPr/>
          </p:nvSpPr>
          <p:spPr>
            <a:xfrm>
              <a:off x="6838823"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1" name="Google Shape;5851;p17"/>
            <p:cNvSpPr/>
            <p:nvPr/>
          </p:nvSpPr>
          <p:spPr>
            <a:xfrm>
              <a:off x="6838823"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2" name="Google Shape;5852;p17"/>
            <p:cNvSpPr/>
            <p:nvPr/>
          </p:nvSpPr>
          <p:spPr>
            <a:xfrm>
              <a:off x="683059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17"/>
            <p:cNvSpPr/>
            <p:nvPr/>
          </p:nvSpPr>
          <p:spPr>
            <a:xfrm>
              <a:off x="683059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4" name="Google Shape;5854;p17"/>
            <p:cNvSpPr/>
            <p:nvPr/>
          </p:nvSpPr>
          <p:spPr>
            <a:xfrm>
              <a:off x="6838823"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5" name="Google Shape;5855;p17"/>
            <p:cNvSpPr/>
            <p:nvPr/>
          </p:nvSpPr>
          <p:spPr>
            <a:xfrm>
              <a:off x="683059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17"/>
            <p:cNvSpPr/>
            <p:nvPr/>
          </p:nvSpPr>
          <p:spPr>
            <a:xfrm>
              <a:off x="6838823"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7" name="Google Shape;5857;p17"/>
            <p:cNvSpPr/>
            <p:nvPr/>
          </p:nvSpPr>
          <p:spPr>
            <a:xfrm>
              <a:off x="683059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8" name="Google Shape;5858;p17"/>
            <p:cNvSpPr/>
            <p:nvPr/>
          </p:nvSpPr>
          <p:spPr>
            <a:xfrm>
              <a:off x="4688917"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17"/>
            <p:cNvSpPr/>
            <p:nvPr/>
          </p:nvSpPr>
          <p:spPr>
            <a:xfrm>
              <a:off x="4688917"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0" name="Google Shape;5860;p17"/>
            <p:cNvSpPr/>
            <p:nvPr/>
          </p:nvSpPr>
          <p:spPr>
            <a:xfrm>
              <a:off x="4688917"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1" name="Google Shape;5861;p17"/>
            <p:cNvSpPr/>
            <p:nvPr/>
          </p:nvSpPr>
          <p:spPr>
            <a:xfrm>
              <a:off x="4680571"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17"/>
            <p:cNvSpPr/>
            <p:nvPr/>
          </p:nvSpPr>
          <p:spPr>
            <a:xfrm>
              <a:off x="4680571"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3" name="Google Shape;5863;p17"/>
            <p:cNvSpPr/>
            <p:nvPr/>
          </p:nvSpPr>
          <p:spPr>
            <a:xfrm>
              <a:off x="4688917"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4" name="Google Shape;5864;p17"/>
            <p:cNvSpPr/>
            <p:nvPr/>
          </p:nvSpPr>
          <p:spPr>
            <a:xfrm>
              <a:off x="4680571"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17"/>
            <p:cNvSpPr/>
            <p:nvPr/>
          </p:nvSpPr>
          <p:spPr>
            <a:xfrm>
              <a:off x="4688917"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6" name="Google Shape;5866;p17"/>
            <p:cNvSpPr/>
            <p:nvPr/>
          </p:nvSpPr>
          <p:spPr>
            <a:xfrm>
              <a:off x="4680571"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7" name="Google Shape;5867;p17"/>
            <p:cNvSpPr/>
            <p:nvPr/>
          </p:nvSpPr>
          <p:spPr>
            <a:xfrm>
              <a:off x="4680571"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17"/>
            <p:cNvSpPr/>
            <p:nvPr/>
          </p:nvSpPr>
          <p:spPr>
            <a:xfrm>
              <a:off x="4688917" y="144703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9" name="Google Shape;5869;p17"/>
            <p:cNvSpPr/>
            <p:nvPr/>
          </p:nvSpPr>
          <p:spPr>
            <a:xfrm>
              <a:off x="4688917" y="159117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0" name="Google Shape;5870;p17"/>
            <p:cNvSpPr/>
            <p:nvPr/>
          </p:nvSpPr>
          <p:spPr>
            <a:xfrm>
              <a:off x="5763393"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17"/>
            <p:cNvSpPr/>
            <p:nvPr/>
          </p:nvSpPr>
          <p:spPr>
            <a:xfrm>
              <a:off x="5763393"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2" name="Google Shape;5872;p17"/>
            <p:cNvSpPr/>
            <p:nvPr/>
          </p:nvSpPr>
          <p:spPr>
            <a:xfrm>
              <a:off x="5763393"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3" name="Google Shape;5873;p17"/>
            <p:cNvSpPr/>
            <p:nvPr/>
          </p:nvSpPr>
          <p:spPr>
            <a:xfrm>
              <a:off x="5755167"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17"/>
            <p:cNvSpPr/>
            <p:nvPr/>
          </p:nvSpPr>
          <p:spPr>
            <a:xfrm>
              <a:off x="5755167"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5" name="Google Shape;5875;p17"/>
            <p:cNvSpPr/>
            <p:nvPr/>
          </p:nvSpPr>
          <p:spPr>
            <a:xfrm>
              <a:off x="5763393"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6" name="Google Shape;5876;p17"/>
            <p:cNvSpPr/>
            <p:nvPr/>
          </p:nvSpPr>
          <p:spPr>
            <a:xfrm>
              <a:off x="73765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17"/>
            <p:cNvSpPr/>
            <p:nvPr/>
          </p:nvSpPr>
          <p:spPr>
            <a:xfrm>
              <a:off x="73765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8" name="Google Shape;5878;p17"/>
            <p:cNvSpPr/>
            <p:nvPr/>
          </p:nvSpPr>
          <p:spPr>
            <a:xfrm>
              <a:off x="73765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9" name="Google Shape;5879;p17"/>
            <p:cNvSpPr/>
            <p:nvPr/>
          </p:nvSpPr>
          <p:spPr>
            <a:xfrm>
              <a:off x="73683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17"/>
            <p:cNvSpPr/>
            <p:nvPr/>
          </p:nvSpPr>
          <p:spPr>
            <a:xfrm>
              <a:off x="73683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1" name="Google Shape;5881;p17"/>
            <p:cNvSpPr/>
            <p:nvPr/>
          </p:nvSpPr>
          <p:spPr>
            <a:xfrm>
              <a:off x="73765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2" name="Google Shape;5882;p17"/>
            <p:cNvSpPr/>
            <p:nvPr/>
          </p:nvSpPr>
          <p:spPr>
            <a:xfrm>
              <a:off x="73683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17"/>
            <p:cNvSpPr/>
            <p:nvPr/>
          </p:nvSpPr>
          <p:spPr>
            <a:xfrm>
              <a:off x="73765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4" name="Google Shape;5884;p17"/>
            <p:cNvSpPr/>
            <p:nvPr/>
          </p:nvSpPr>
          <p:spPr>
            <a:xfrm>
              <a:off x="73683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17"/>
            <p:cNvSpPr/>
            <p:nvPr/>
          </p:nvSpPr>
          <p:spPr>
            <a:xfrm>
              <a:off x="3075593"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6" name="Google Shape;5886;p17"/>
            <p:cNvSpPr/>
            <p:nvPr/>
          </p:nvSpPr>
          <p:spPr>
            <a:xfrm>
              <a:off x="3075593"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7" name="Google Shape;5887;p17"/>
            <p:cNvSpPr/>
            <p:nvPr/>
          </p:nvSpPr>
          <p:spPr>
            <a:xfrm>
              <a:off x="3075593"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17"/>
            <p:cNvSpPr/>
            <p:nvPr/>
          </p:nvSpPr>
          <p:spPr>
            <a:xfrm>
              <a:off x="361324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9" name="Google Shape;5889;p17"/>
            <p:cNvSpPr/>
            <p:nvPr/>
          </p:nvSpPr>
          <p:spPr>
            <a:xfrm>
              <a:off x="361324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0" name="Google Shape;5890;p17"/>
            <p:cNvSpPr/>
            <p:nvPr/>
          </p:nvSpPr>
          <p:spPr>
            <a:xfrm>
              <a:off x="361324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17"/>
            <p:cNvSpPr/>
            <p:nvPr/>
          </p:nvSpPr>
          <p:spPr>
            <a:xfrm>
              <a:off x="361324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2" name="Google Shape;5892;p17"/>
            <p:cNvSpPr/>
            <p:nvPr/>
          </p:nvSpPr>
          <p:spPr>
            <a:xfrm>
              <a:off x="36050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3" name="Google Shape;5893;p17"/>
            <p:cNvSpPr/>
            <p:nvPr/>
          </p:nvSpPr>
          <p:spPr>
            <a:xfrm>
              <a:off x="36050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17"/>
            <p:cNvSpPr/>
            <p:nvPr/>
          </p:nvSpPr>
          <p:spPr>
            <a:xfrm>
              <a:off x="415102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5" name="Google Shape;5895;p17"/>
            <p:cNvSpPr/>
            <p:nvPr/>
          </p:nvSpPr>
          <p:spPr>
            <a:xfrm>
              <a:off x="415102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6" name="Google Shape;5896;p17"/>
            <p:cNvSpPr/>
            <p:nvPr/>
          </p:nvSpPr>
          <p:spPr>
            <a:xfrm>
              <a:off x="415102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17"/>
            <p:cNvSpPr/>
            <p:nvPr/>
          </p:nvSpPr>
          <p:spPr>
            <a:xfrm>
              <a:off x="415102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8" name="Google Shape;5898;p17"/>
            <p:cNvSpPr/>
            <p:nvPr/>
          </p:nvSpPr>
          <p:spPr>
            <a:xfrm>
              <a:off x="4142797"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9" name="Google Shape;5899;p17"/>
            <p:cNvSpPr/>
            <p:nvPr/>
          </p:nvSpPr>
          <p:spPr>
            <a:xfrm>
              <a:off x="4142797"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17"/>
            <p:cNvSpPr/>
            <p:nvPr/>
          </p:nvSpPr>
          <p:spPr>
            <a:xfrm>
              <a:off x="415102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1" name="Google Shape;5901;p17"/>
            <p:cNvSpPr/>
            <p:nvPr/>
          </p:nvSpPr>
          <p:spPr>
            <a:xfrm>
              <a:off x="4142797"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2" name="Google Shape;5902;p17"/>
            <p:cNvSpPr/>
            <p:nvPr/>
          </p:nvSpPr>
          <p:spPr>
            <a:xfrm>
              <a:off x="415102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17"/>
            <p:cNvSpPr/>
            <p:nvPr/>
          </p:nvSpPr>
          <p:spPr>
            <a:xfrm>
              <a:off x="4142797"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4" name="Google Shape;5904;p17"/>
            <p:cNvSpPr/>
            <p:nvPr/>
          </p:nvSpPr>
          <p:spPr>
            <a:xfrm>
              <a:off x="5225738"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5" name="Google Shape;5905;p17"/>
            <p:cNvSpPr/>
            <p:nvPr/>
          </p:nvSpPr>
          <p:spPr>
            <a:xfrm>
              <a:off x="5225738"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17"/>
            <p:cNvSpPr/>
            <p:nvPr/>
          </p:nvSpPr>
          <p:spPr>
            <a:xfrm>
              <a:off x="5225738"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7" name="Google Shape;5907;p17"/>
            <p:cNvSpPr/>
            <p:nvPr/>
          </p:nvSpPr>
          <p:spPr>
            <a:xfrm>
              <a:off x="5225738"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8" name="Google Shape;5908;p17"/>
            <p:cNvSpPr/>
            <p:nvPr/>
          </p:nvSpPr>
          <p:spPr>
            <a:xfrm>
              <a:off x="5217392"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17"/>
            <p:cNvSpPr/>
            <p:nvPr/>
          </p:nvSpPr>
          <p:spPr>
            <a:xfrm>
              <a:off x="5217392"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0" name="Google Shape;5910;p17"/>
            <p:cNvSpPr/>
            <p:nvPr/>
          </p:nvSpPr>
          <p:spPr>
            <a:xfrm>
              <a:off x="5225738"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1" name="Google Shape;5911;p17"/>
            <p:cNvSpPr/>
            <p:nvPr/>
          </p:nvSpPr>
          <p:spPr>
            <a:xfrm>
              <a:off x="5217392"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17"/>
            <p:cNvSpPr/>
            <p:nvPr/>
          </p:nvSpPr>
          <p:spPr>
            <a:xfrm>
              <a:off x="5225738"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3" name="Google Shape;5913;p17"/>
            <p:cNvSpPr/>
            <p:nvPr/>
          </p:nvSpPr>
          <p:spPr>
            <a:xfrm>
              <a:off x="630104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4" name="Google Shape;5914;p17"/>
            <p:cNvSpPr/>
            <p:nvPr/>
          </p:nvSpPr>
          <p:spPr>
            <a:xfrm>
              <a:off x="630104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17"/>
            <p:cNvSpPr/>
            <p:nvPr/>
          </p:nvSpPr>
          <p:spPr>
            <a:xfrm>
              <a:off x="630104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6" name="Google Shape;5916;p17"/>
            <p:cNvSpPr/>
            <p:nvPr/>
          </p:nvSpPr>
          <p:spPr>
            <a:xfrm>
              <a:off x="630104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7" name="Google Shape;5917;p17"/>
            <p:cNvSpPr/>
            <p:nvPr/>
          </p:nvSpPr>
          <p:spPr>
            <a:xfrm>
              <a:off x="6292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17"/>
            <p:cNvSpPr/>
            <p:nvPr/>
          </p:nvSpPr>
          <p:spPr>
            <a:xfrm>
              <a:off x="6292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9" name="Google Shape;5919;p17"/>
            <p:cNvSpPr/>
            <p:nvPr/>
          </p:nvSpPr>
          <p:spPr>
            <a:xfrm>
              <a:off x="8182306"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0" name="Google Shape;5920;p17"/>
            <p:cNvSpPr/>
            <p:nvPr/>
          </p:nvSpPr>
          <p:spPr>
            <a:xfrm>
              <a:off x="8182306"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17"/>
            <p:cNvSpPr/>
            <p:nvPr/>
          </p:nvSpPr>
          <p:spPr>
            <a:xfrm>
              <a:off x="8182306"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2" name="Google Shape;5922;p17"/>
            <p:cNvSpPr/>
            <p:nvPr/>
          </p:nvSpPr>
          <p:spPr>
            <a:xfrm>
              <a:off x="8182306"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3" name="Google Shape;5923;p17"/>
            <p:cNvSpPr/>
            <p:nvPr/>
          </p:nvSpPr>
          <p:spPr>
            <a:xfrm>
              <a:off x="8174914"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17"/>
            <p:cNvSpPr/>
            <p:nvPr/>
          </p:nvSpPr>
          <p:spPr>
            <a:xfrm>
              <a:off x="8174914"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5" name="Google Shape;5925;p17"/>
            <p:cNvSpPr/>
            <p:nvPr/>
          </p:nvSpPr>
          <p:spPr>
            <a:xfrm>
              <a:off x="8182306"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6" name="Google Shape;5926;p17"/>
            <p:cNvSpPr/>
            <p:nvPr/>
          </p:nvSpPr>
          <p:spPr>
            <a:xfrm>
              <a:off x="8174914"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17"/>
            <p:cNvSpPr/>
            <p:nvPr/>
          </p:nvSpPr>
          <p:spPr>
            <a:xfrm>
              <a:off x="8182306"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8" name="Google Shape;5928;p17"/>
            <p:cNvSpPr/>
            <p:nvPr/>
          </p:nvSpPr>
          <p:spPr>
            <a:xfrm>
              <a:off x="8174914"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9" name="Google Shape;5929;p17"/>
            <p:cNvSpPr/>
            <p:nvPr/>
          </p:nvSpPr>
          <p:spPr>
            <a:xfrm>
              <a:off x="8182306"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17"/>
            <p:cNvSpPr/>
            <p:nvPr/>
          </p:nvSpPr>
          <p:spPr>
            <a:xfrm>
              <a:off x="8174914"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1" name="Google Shape;5931;p17"/>
            <p:cNvSpPr/>
            <p:nvPr/>
          </p:nvSpPr>
          <p:spPr>
            <a:xfrm>
              <a:off x="2538773"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2" name="Google Shape;5932;p17"/>
            <p:cNvSpPr/>
            <p:nvPr/>
          </p:nvSpPr>
          <p:spPr>
            <a:xfrm>
              <a:off x="2538773"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17"/>
            <p:cNvSpPr/>
            <p:nvPr/>
          </p:nvSpPr>
          <p:spPr>
            <a:xfrm>
              <a:off x="2538773"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34" name="Google Shape;5934;p17"/>
          <p:cNvSpPr txBox="1">
            <a:spLocks noGrp="1"/>
          </p:cNvSpPr>
          <p:nvPr>
            <p:ph type="title"/>
          </p:nvPr>
        </p:nvSpPr>
        <p:spPr>
          <a:xfrm>
            <a:off x="3890475" y="2182650"/>
            <a:ext cx="4528200" cy="88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5935" name="Google Shape;5935;p17"/>
          <p:cNvSpPr txBox="1">
            <a:spLocks noGrp="1"/>
          </p:cNvSpPr>
          <p:nvPr>
            <p:ph type="title" idx="2" hasCustomPrompt="1"/>
          </p:nvPr>
        </p:nvSpPr>
        <p:spPr>
          <a:xfrm>
            <a:off x="5339925" y="1171925"/>
            <a:ext cx="16293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atin typeface="Rubik Black"/>
                <a:ea typeface="Rubik Black"/>
                <a:cs typeface="Rubik Black"/>
                <a:sym typeface="Rubik Black"/>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5936" name="Google Shape;5936;p17"/>
          <p:cNvSpPr txBox="1">
            <a:spLocks noGrp="1"/>
          </p:cNvSpPr>
          <p:nvPr>
            <p:ph type="subTitle" idx="1"/>
          </p:nvPr>
        </p:nvSpPr>
        <p:spPr>
          <a:xfrm>
            <a:off x="4634925" y="3188215"/>
            <a:ext cx="3039300" cy="6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4">
  <p:cSld name="CUSTOM_22_1_1_1_1_1_1">
    <p:spTree>
      <p:nvGrpSpPr>
        <p:cNvPr id="1" name="Shape 5937"/>
        <p:cNvGrpSpPr/>
        <p:nvPr/>
      </p:nvGrpSpPr>
      <p:grpSpPr>
        <a:xfrm>
          <a:off x="0" y="0"/>
          <a:ext cx="0" cy="0"/>
          <a:chOff x="0" y="0"/>
          <a:chExt cx="0" cy="0"/>
        </a:xfrm>
      </p:grpSpPr>
      <p:grpSp>
        <p:nvGrpSpPr>
          <p:cNvPr id="5938" name="Google Shape;5938;p18"/>
          <p:cNvGrpSpPr/>
          <p:nvPr/>
        </p:nvGrpSpPr>
        <p:grpSpPr>
          <a:xfrm>
            <a:off x="189" y="52"/>
            <a:ext cx="9144013" cy="5143533"/>
            <a:chOff x="4088025" y="1324225"/>
            <a:chExt cx="1348575" cy="1101800"/>
          </a:xfrm>
        </p:grpSpPr>
        <p:sp>
          <p:nvSpPr>
            <p:cNvPr id="5939" name="Google Shape;5939;p18"/>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0" name="Google Shape;5940;p18"/>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1" name="Google Shape;5941;p18"/>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18"/>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3" name="Google Shape;5943;p18"/>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4" name="Google Shape;5944;p18"/>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18"/>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6" name="Google Shape;5946;p18"/>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7" name="Google Shape;5947;p18"/>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18"/>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9" name="Google Shape;5949;p18"/>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0" name="Google Shape;5950;p18"/>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18"/>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2" name="Google Shape;5952;p18"/>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3" name="Google Shape;5953;p18"/>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18"/>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5" name="Google Shape;5955;p18"/>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6" name="Google Shape;5956;p18"/>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18"/>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8" name="Google Shape;5958;p18"/>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18"/>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0" name="Google Shape;5960;p18"/>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1" name="Google Shape;5961;p18"/>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18"/>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3" name="Google Shape;5963;p18"/>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4" name="Google Shape;5964;p18"/>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18"/>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6" name="Google Shape;5966;p18"/>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7" name="Google Shape;5967;p18"/>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18"/>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9" name="Google Shape;5969;p18"/>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0" name="Google Shape;5970;p18"/>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1" name="Google Shape;5971;p18"/>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18"/>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18"/>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18"/>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18"/>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18"/>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18"/>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18"/>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18"/>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18"/>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18"/>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18"/>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18"/>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18"/>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18"/>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18"/>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18"/>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18"/>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89" name="Google Shape;5989;p18"/>
          <p:cNvGrpSpPr/>
          <p:nvPr/>
        </p:nvGrpSpPr>
        <p:grpSpPr>
          <a:xfrm>
            <a:off x="34718" y="206"/>
            <a:ext cx="9074564" cy="5143474"/>
            <a:chOff x="34718" y="206"/>
            <a:chExt cx="9074564" cy="5143474"/>
          </a:xfrm>
        </p:grpSpPr>
        <p:grpSp>
          <p:nvGrpSpPr>
            <p:cNvPr id="5990" name="Google Shape;5990;p18"/>
            <p:cNvGrpSpPr/>
            <p:nvPr/>
          </p:nvGrpSpPr>
          <p:grpSpPr>
            <a:xfrm>
              <a:off x="565521" y="206"/>
              <a:ext cx="53295" cy="5143474"/>
              <a:chOff x="578867" y="206"/>
              <a:chExt cx="53295" cy="5143474"/>
            </a:xfrm>
          </p:grpSpPr>
          <p:sp>
            <p:nvSpPr>
              <p:cNvPr id="5991" name="Google Shape;5991;p18"/>
              <p:cNvSpPr/>
              <p:nvPr/>
            </p:nvSpPr>
            <p:spPr>
              <a:xfrm>
                <a:off x="58709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18"/>
              <p:cNvSpPr/>
              <p:nvPr/>
            </p:nvSpPr>
            <p:spPr>
              <a:xfrm>
                <a:off x="58709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18"/>
              <p:cNvSpPr/>
              <p:nvPr/>
            </p:nvSpPr>
            <p:spPr>
              <a:xfrm>
                <a:off x="58709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18"/>
              <p:cNvSpPr/>
              <p:nvPr/>
            </p:nvSpPr>
            <p:spPr>
              <a:xfrm>
                <a:off x="578867"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18"/>
              <p:cNvSpPr/>
              <p:nvPr/>
            </p:nvSpPr>
            <p:spPr>
              <a:xfrm>
                <a:off x="578867"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18"/>
              <p:cNvSpPr/>
              <p:nvPr/>
            </p:nvSpPr>
            <p:spPr>
              <a:xfrm>
                <a:off x="587093"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18"/>
              <p:cNvSpPr/>
              <p:nvPr/>
            </p:nvSpPr>
            <p:spPr>
              <a:xfrm>
                <a:off x="578867"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18"/>
              <p:cNvSpPr/>
              <p:nvPr/>
            </p:nvSpPr>
            <p:spPr>
              <a:xfrm>
                <a:off x="587093"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18"/>
              <p:cNvSpPr/>
              <p:nvPr/>
            </p:nvSpPr>
            <p:spPr>
              <a:xfrm>
                <a:off x="578867"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18"/>
              <p:cNvSpPr/>
              <p:nvPr/>
            </p:nvSpPr>
            <p:spPr>
              <a:xfrm>
                <a:off x="578867"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18"/>
              <p:cNvSpPr/>
              <p:nvPr/>
            </p:nvSpPr>
            <p:spPr>
              <a:xfrm>
                <a:off x="587093"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18"/>
              <p:cNvSpPr/>
              <p:nvPr/>
            </p:nvSpPr>
            <p:spPr>
              <a:xfrm>
                <a:off x="587093"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18"/>
              <p:cNvSpPr/>
              <p:nvPr/>
            </p:nvSpPr>
            <p:spPr>
              <a:xfrm>
                <a:off x="587093"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18"/>
              <p:cNvSpPr/>
              <p:nvPr/>
            </p:nvSpPr>
            <p:spPr>
              <a:xfrm>
                <a:off x="578867"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18"/>
              <p:cNvSpPr/>
              <p:nvPr/>
            </p:nvSpPr>
            <p:spPr>
              <a:xfrm>
                <a:off x="587093"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18"/>
              <p:cNvSpPr/>
              <p:nvPr/>
            </p:nvSpPr>
            <p:spPr>
              <a:xfrm>
                <a:off x="587093"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18"/>
              <p:cNvSpPr/>
              <p:nvPr/>
            </p:nvSpPr>
            <p:spPr>
              <a:xfrm>
                <a:off x="578867"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18"/>
              <p:cNvSpPr/>
              <p:nvPr/>
            </p:nvSpPr>
            <p:spPr>
              <a:xfrm>
                <a:off x="587093"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18"/>
              <p:cNvSpPr/>
              <p:nvPr/>
            </p:nvSpPr>
            <p:spPr>
              <a:xfrm>
                <a:off x="578867"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18"/>
              <p:cNvSpPr/>
              <p:nvPr/>
            </p:nvSpPr>
            <p:spPr>
              <a:xfrm>
                <a:off x="587093"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18"/>
              <p:cNvSpPr/>
              <p:nvPr/>
            </p:nvSpPr>
            <p:spPr>
              <a:xfrm>
                <a:off x="578867"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18"/>
              <p:cNvSpPr/>
              <p:nvPr/>
            </p:nvSpPr>
            <p:spPr>
              <a:xfrm>
                <a:off x="587093"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18"/>
              <p:cNvSpPr/>
              <p:nvPr/>
            </p:nvSpPr>
            <p:spPr>
              <a:xfrm>
                <a:off x="578867"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18"/>
              <p:cNvSpPr/>
              <p:nvPr/>
            </p:nvSpPr>
            <p:spPr>
              <a:xfrm>
                <a:off x="578867"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18"/>
              <p:cNvSpPr/>
              <p:nvPr/>
            </p:nvSpPr>
            <p:spPr>
              <a:xfrm>
                <a:off x="587093"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18"/>
              <p:cNvSpPr/>
              <p:nvPr/>
            </p:nvSpPr>
            <p:spPr>
              <a:xfrm>
                <a:off x="578867"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18"/>
              <p:cNvSpPr/>
              <p:nvPr/>
            </p:nvSpPr>
            <p:spPr>
              <a:xfrm>
                <a:off x="578867"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18"/>
              <p:cNvSpPr/>
              <p:nvPr/>
            </p:nvSpPr>
            <p:spPr>
              <a:xfrm>
                <a:off x="578867"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18"/>
              <p:cNvSpPr/>
              <p:nvPr/>
            </p:nvSpPr>
            <p:spPr>
              <a:xfrm>
                <a:off x="587093"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18"/>
              <p:cNvSpPr/>
              <p:nvPr/>
            </p:nvSpPr>
            <p:spPr>
              <a:xfrm>
                <a:off x="587093"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18"/>
              <p:cNvSpPr/>
              <p:nvPr/>
            </p:nvSpPr>
            <p:spPr>
              <a:xfrm>
                <a:off x="587093"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18"/>
              <p:cNvSpPr/>
              <p:nvPr/>
            </p:nvSpPr>
            <p:spPr>
              <a:xfrm>
                <a:off x="578867"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18"/>
              <p:cNvSpPr/>
              <p:nvPr/>
            </p:nvSpPr>
            <p:spPr>
              <a:xfrm>
                <a:off x="587093"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18"/>
              <p:cNvSpPr/>
              <p:nvPr/>
            </p:nvSpPr>
            <p:spPr>
              <a:xfrm>
                <a:off x="578867"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18"/>
              <p:cNvSpPr/>
              <p:nvPr/>
            </p:nvSpPr>
            <p:spPr>
              <a:xfrm>
                <a:off x="587093"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18"/>
              <p:cNvSpPr/>
              <p:nvPr/>
            </p:nvSpPr>
            <p:spPr>
              <a:xfrm>
                <a:off x="578867"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27" name="Google Shape;6027;p18"/>
            <p:cNvSpPr/>
            <p:nvPr/>
          </p:nvSpPr>
          <p:spPr>
            <a:xfrm>
              <a:off x="110467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8" name="Google Shape;6028;p18"/>
            <p:cNvSpPr/>
            <p:nvPr/>
          </p:nvSpPr>
          <p:spPr>
            <a:xfrm>
              <a:off x="110467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18"/>
            <p:cNvSpPr/>
            <p:nvPr/>
          </p:nvSpPr>
          <p:spPr>
            <a:xfrm>
              <a:off x="1104670"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0" name="Google Shape;6030;p18"/>
            <p:cNvSpPr/>
            <p:nvPr/>
          </p:nvSpPr>
          <p:spPr>
            <a:xfrm>
              <a:off x="109632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1" name="Google Shape;6031;p18"/>
            <p:cNvSpPr/>
            <p:nvPr/>
          </p:nvSpPr>
          <p:spPr>
            <a:xfrm>
              <a:off x="109632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18"/>
            <p:cNvSpPr/>
            <p:nvPr/>
          </p:nvSpPr>
          <p:spPr>
            <a:xfrm>
              <a:off x="1104670"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3" name="Google Shape;6033;p18"/>
            <p:cNvSpPr/>
            <p:nvPr/>
          </p:nvSpPr>
          <p:spPr>
            <a:xfrm>
              <a:off x="109632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4" name="Google Shape;6034;p18"/>
            <p:cNvSpPr/>
            <p:nvPr/>
          </p:nvSpPr>
          <p:spPr>
            <a:xfrm>
              <a:off x="1104670"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18"/>
            <p:cNvSpPr/>
            <p:nvPr/>
          </p:nvSpPr>
          <p:spPr>
            <a:xfrm>
              <a:off x="109632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6" name="Google Shape;6036;p18"/>
            <p:cNvSpPr/>
            <p:nvPr/>
          </p:nvSpPr>
          <p:spPr>
            <a:xfrm>
              <a:off x="109632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7" name="Google Shape;6037;p18"/>
            <p:cNvSpPr/>
            <p:nvPr/>
          </p:nvSpPr>
          <p:spPr>
            <a:xfrm>
              <a:off x="1104670"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18"/>
            <p:cNvSpPr/>
            <p:nvPr/>
          </p:nvSpPr>
          <p:spPr>
            <a:xfrm>
              <a:off x="1370012"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9" name="Google Shape;6039;p18"/>
            <p:cNvSpPr/>
            <p:nvPr/>
          </p:nvSpPr>
          <p:spPr>
            <a:xfrm>
              <a:off x="1370012"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0" name="Google Shape;6040;p18"/>
            <p:cNvSpPr/>
            <p:nvPr/>
          </p:nvSpPr>
          <p:spPr>
            <a:xfrm>
              <a:off x="1370012"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18"/>
            <p:cNvSpPr/>
            <p:nvPr/>
          </p:nvSpPr>
          <p:spPr>
            <a:xfrm>
              <a:off x="1361785"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2" name="Google Shape;6042;p18"/>
            <p:cNvSpPr/>
            <p:nvPr/>
          </p:nvSpPr>
          <p:spPr>
            <a:xfrm>
              <a:off x="1361785"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3" name="Google Shape;6043;p18"/>
            <p:cNvSpPr/>
            <p:nvPr/>
          </p:nvSpPr>
          <p:spPr>
            <a:xfrm>
              <a:off x="1370012"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18"/>
            <p:cNvSpPr/>
            <p:nvPr/>
          </p:nvSpPr>
          <p:spPr>
            <a:xfrm>
              <a:off x="1361785"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5" name="Google Shape;6045;p18"/>
            <p:cNvSpPr/>
            <p:nvPr/>
          </p:nvSpPr>
          <p:spPr>
            <a:xfrm>
              <a:off x="1370012"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6" name="Google Shape;6046;p18"/>
            <p:cNvSpPr/>
            <p:nvPr/>
          </p:nvSpPr>
          <p:spPr>
            <a:xfrm>
              <a:off x="1361785"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18"/>
            <p:cNvSpPr/>
            <p:nvPr/>
          </p:nvSpPr>
          <p:spPr>
            <a:xfrm>
              <a:off x="1361785"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8" name="Google Shape;6048;p18"/>
            <p:cNvSpPr/>
            <p:nvPr/>
          </p:nvSpPr>
          <p:spPr>
            <a:xfrm>
              <a:off x="853412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9" name="Google Shape;6049;p18"/>
            <p:cNvSpPr/>
            <p:nvPr/>
          </p:nvSpPr>
          <p:spPr>
            <a:xfrm>
              <a:off x="853412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18"/>
            <p:cNvSpPr/>
            <p:nvPr/>
          </p:nvSpPr>
          <p:spPr>
            <a:xfrm>
              <a:off x="853412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1" name="Google Shape;6051;p18"/>
            <p:cNvSpPr/>
            <p:nvPr/>
          </p:nvSpPr>
          <p:spPr>
            <a:xfrm>
              <a:off x="852590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2" name="Google Shape;6052;p18"/>
            <p:cNvSpPr/>
            <p:nvPr/>
          </p:nvSpPr>
          <p:spPr>
            <a:xfrm>
              <a:off x="1635354"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18"/>
            <p:cNvSpPr/>
            <p:nvPr/>
          </p:nvSpPr>
          <p:spPr>
            <a:xfrm>
              <a:off x="1635354"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4" name="Google Shape;6054;p18"/>
            <p:cNvSpPr/>
            <p:nvPr/>
          </p:nvSpPr>
          <p:spPr>
            <a:xfrm>
              <a:off x="1635354"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5" name="Google Shape;6055;p18"/>
            <p:cNvSpPr/>
            <p:nvPr/>
          </p:nvSpPr>
          <p:spPr>
            <a:xfrm>
              <a:off x="16271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18"/>
            <p:cNvSpPr/>
            <p:nvPr/>
          </p:nvSpPr>
          <p:spPr>
            <a:xfrm>
              <a:off x="16271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7" name="Google Shape;6057;p18"/>
            <p:cNvSpPr/>
            <p:nvPr/>
          </p:nvSpPr>
          <p:spPr>
            <a:xfrm>
              <a:off x="1635354"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8" name="Google Shape;6058;p18"/>
            <p:cNvSpPr/>
            <p:nvPr/>
          </p:nvSpPr>
          <p:spPr>
            <a:xfrm>
              <a:off x="16271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18"/>
            <p:cNvSpPr/>
            <p:nvPr/>
          </p:nvSpPr>
          <p:spPr>
            <a:xfrm>
              <a:off x="1635354"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0" name="Google Shape;6060;p18"/>
            <p:cNvSpPr/>
            <p:nvPr/>
          </p:nvSpPr>
          <p:spPr>
            <a:xfrm>
              <a:off x="16271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18"/>
            <p:cNvSpPr/>
            <p:nvPr/>
          </p:nvSpPr>
          <p:spPr>
            <a:xfrm>
              <a:off x="6677090"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2" name="Google Shape;6062;p18"/>
            <p:cNvSpPr/>
            <p:nvPr/>
          </p:nvSpPr>
          <p:spPr>
            <a:xfrm>
              <a:off x="6677090"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3" name="Google Shape;6063;p18"/>
            <p:cNvSpPr/>
            <p:nvPr/>
          </p:nvSpPr>
          <p:spPr>
            <a:xfrm>
              <a:off x="6677090"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18"/>
            <p:cNvSpPr/>
            <p:nvPr/>
          </p:nvSpPr>
          <p:spPr>
            <a:xfrm>
              <a:off x="666874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5" name="Google Shape;6065;p18"/>
            <p:cNvSpPr/>
            <p:nvPr/>
          </p:nvSpPr>
          <p:spPr>
            <a:xfrm>
              <a:off x="666874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6" name="Google Shape;6066;p18"/>
            <p:cNvSpPr/>
            <p:nvPr/>
          </p:nvSpPr>
          <p:spPr>
            <a:xfrm>
              <a:off x="7738816"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18"/>
            <p:cNvSpPr/>
            <p:nvPr/>
          </p:nvSpPr>
          <p:spPr>
            <a:xfrm>
              <a:off x="7738816"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8" name="Google Shape;6068;p18"/>
            <p:cNvSpPr/>
            <p:nvPr/>
          </p:nvSpPr>
          <p:spPr>
            <a:xfrm>
              <a:off x="879958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9" name="Google Shape;6069;p18"/>
            <p:cNvSpPr/>
            <p:nvPr/>
          </p:nvSpPr>
          <p:spPr>
            <a:xfrm>
              <a:off x="879958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18"/>
            <p:cNvSpPr/>
            <p:nvPr/>
          </p:nvSpPr>
          <p:spPr>
            <a:xfrm>
              <a:off x="879958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1" name="Google Shape;6071;p18"/>
            <p:cNvSpPr/>
            <p:nvPr/>
          </p:nvSpPr>
          <p:spPr>
            <a:xfrm>
              <a:off x="879136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2" name="Google Shape;6072;p18"/>
            <p:cNvSpPr/>
            <p:nvPr/>
          </p:nvSpPr>
          <p:spPr>
            <a:xfrm>
              <a:off x="879136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73" name="Google Shape;6073;p18"/>
            <p:cNvGrpSpPr/>
            <p:nvPr/>
          </p:nvGrpSpPr>
          <p:grpSpPr>
            <a:xfrm>
              <a:off x="34718" y="206"/>
              <a:ext cx="53295" cy="4852321"/>
              <a:chOff x="62135" y="206"/>
              <a:chExt cx="53295" cy="4852321"/>
            </a:xfrm>
          </p:grpSpPr>
          <p:sp>
            <p:nvSpPr>
              <p:cNvPr id="6074" name="Google Shape;6074;p18"/>
              <p:cNvSpPr/>
              <p:nvPr/>
            </p:nvSpPr>
            <p:spPr>
              <a:xfrm>
                <a:off x="70362"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5" name="Google Shape;6075;p18"/>
              <p:cNvSpPr/>
              <p:nvPr/>
            </p:nvSpPr>
            <p:spPr>
              <a:xfrm>
                <a:off x="70362"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18"/>
              <p:cNvSpPr/>
              <p:nvPr/>
            </p:nvSpPr>
            <p:spPr>
              <a:xfrm>
                <a:off x="70362"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7" name="Google Shape;6077;p18"/>
              <p:cNvSpPr/>
              <p:nvPr/>
            </p:nvSpPr>
            <p:spPr>
              <a:xfrm>
                <a:off x="70362"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8" name="Google Shape;6078;p18"/>
              <p:cNvSpPr/>
              <p:nvPr/>
            </p:nvSpPr>
            <p:spPr>
              <a:xfrm>
                <a:off x="62135"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18"/>
              <p:cNvSpPr/>
              <p:nvPr/>
            </p:nvSpPr>
            <p:spPr>
              <a:xfrm>
                <a:off x="62135"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0" name="Google Shape;6080;p18"/>
              <p:cNvSpPr/>
              <p:nvPr/>
            </p:nvSpPr>
            <p:spPr>
              <a:xfrm>
                <a:off x="70362"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1" name="Google Shape;6081;p18"/>
              <p:cNvSpPr/>
              <p:nvPr/>
            </p:nvSpPr>
            <p:spPr>
              <a:xfrm>
                <a:off x="62135"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18"/>
              <p:cNvSpPr/>
              <p:nvPr/>
            </p:nvSpPr>
            <p:spPr>
              <a:xfrm>
                <a:off x="70362"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3" name="Google Shape;6083;p18"/>
              <p:cNvSpPr/>
              <p:nvPr/>
            </p:nvSpPr>
            <p:spPr>
              <a:xfrm>
                <a:off x="62135"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4" name="Google Shape;6084;p18"/>
              <p:cNvSpPr/>
              <p:nvPr/>
            </p:nvSpPr>
            <p:spPr>
              <a:xfrm>
                <a:off x="70362"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18"/>
              <p:cNvSpPr/>
              <p:nvPr/>
            </p:nvSpPr>
            <p:spPr>
              <a:xfrm>
                <a:off x="62135"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6" name="Google Shape;6086;p18"/>
              <p:cNvSpPr/>
              <p:nvPr/>
            </p:nvSpPr>
            <p:spPr>
              <a:xfrm>
                <a:off x="70362"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7" name="Google Shape;6087;p18"/>
              <p:cNvSpPr/>
              <p:nvPr/>
            </p:nvSpPr>
            <p:spPr>
              <a:xfrm>
                <a:off x="62135"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18"/>
              <p:cNvSpPr/>
              <p:nvPr/>
            </p:nvSpPr>
            <p:spPr>
              <a:xfrm>
                <a:off x="70362"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9" name="Google Shape;6089;p18"/>
              <p:cNvSpPr/>
              <p:nvPr/>
            </p:nvSpPr>
            <p:spPr>
              <a:xfrm>
                <a:off x="70362"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0" name="Google Shape;6090;p18"/>
              <p:cNvSpPr/>
              <p:nvPr/>
            </p:nvSpPr>
            <p:spPr>
              <a:xfrm>
                <a:off x="62135"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18"/>
              <p:cNvSpPr/>
              <p:nvPr/>
            </p:nvSpPr>
            <p:spPr>
              <a:xfrm>
                <a:off x="62135"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2" name="Google Shape;6092;p18"/>
              <p:cNvSpPr/>
              <p:nvPr/>
            </p:nvSpPr>
            <p:spPr>
              <a:xfrm>
                <a:off x="70362"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3" name="Google Shape;6093;p18"/>
              <p:cNvSpPr/>
              <p:nvPr/>
            </p:nvSpPr>
            <p:spPr>
              <a:xfrm>
                <a:off x="62135"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18"/>
              <p:cNvSpPr/>
              <p:nvPr/>
            </p:nvSpPr>
            <p:spPr>
              <a:xfrm>
                <a:off x="70362"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5" name="Google Shape;6095;p18"/>
              <p:cNvSpPr/>
              <p:nvPr/>
            </p:nvSpPr>
            <p:spPr>
              <a:xfrm>
                <a:off x="70362"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6" name="Google Shape;6096;p18"/>
              <p:cNvSpPr/>
              <p:nvPr/>
            </p:nvSpPr>
            <p:spPr>
              <a:xfrm>
                <a:off x="62135"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18"/>
              <p:cNvSpPr/>
              <p:nvPr/>
            </p:nvSpPr>
            <p:spPr>
              <a:xfrm>
                <a:off x="62135"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8" name="Google Shape;6098;p18"/>
              <p:cNvSpPr/>
              <p:nvPr/>
            </p:nvSpPr>
            <p:spPr>
              <a:xfrm>
                <a:off x="62135"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9" name="Google Shape;6099;p18"/>
              <p:cNvSpPr/>
              <p:nvPr/>
            </p:nvSpPr>
            <p:spPr>
              <a:xfrm>
                <a:off x="70362"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18"/>
              <p:cNvSpPr/>
              <p:nvPr/>
            </p:nvSpPr>
            <p:spPr>
              <a:xfrm>
                <a:off x="70362"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1" name="Google Shape;6101;p18"/>
              <p:cNvSpPr/>
              <p:nvPr/>
            </p:nvSpPr>
            <p:spPr>
              <a:xfrm>
                <a:off x="70362"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2" name="Google Shape;6102;p18"/>
              <p:cNvSpPr/>
              <p:nvPr/>
            </p:nvSpPr>
            <p:spPr>
              <a:xfrm>
                <a:off x="62135"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18"/>
              <p:cNvSpPr/>
              <p:nvPr/>
            </p:nvSpPr>
            <p:spPr>
              <a:xfrm>
                <a:off x="70362"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4" name="Google Shape;6104;p18"/>
              <p:cNvSpPr/>
              <p:nvPr/>
            </p:nvSpPr>
            <p:spPr>
              <a:xfrm>
                <a:off x="62135"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5" name="Google Shape;6105;p18"/>
              <p:cNvSpPr/>
              <p:nvPr/>
            </p:nvSpPr>
            <p:spPr>
              <a:xfrm>
                <a:off x="70362"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18"/>
              <p:cNvSpPr/>
              <p:nvPr/>
            </p:nvSpPr>
            <p:spPr>
              <a:xfrm>
                <a:off x="62135"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7" name="Google Shape;6107;p18"/>
              <p:cNvSpPr/>
              <p:nvPr/>
            </p:nvSpPr>
            <p:spPr>
              <a:xfrm>
                <a:off x="70362"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8" name="Google Shape;6108;p18"/>
            <p:cNvGrpSpPr/>
            <p:nvPr/>
          </p:nvGrpSpPr>
          <p:grpSpPr>
            <a:xfrm>
              <a:off x="300060" y="206"/>
              <a:ext cx="53414" cy="4852321"/>
              <a:chOff x="418506" y="206"/>
              <a:chExt cx="53414" cy="4852321"/>
            </a:xfrm>
          </p:grpSpPr>
          <p:sp>
            <p:nvSpPr>
              <p:cNvPr id="6109" name="Google Shape;6109;p18"/>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0" name="Google Shape;6110;p18"/>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1" name="Google Shape;6111;p18"/>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18"/>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3" name="Google Shape;6113;p18"/>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4" name="Google Shape;6114;p18"/>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18"/>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6" name="Google Shape;6116;p18"/>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7" name="Google Shape;6117;p18"/>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18"/>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9" name="Google Shape;6119;p18"/>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0" name="Google Shape;6120;p18"/>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18"/>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2" name="Google Shape;6122;p18"/>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3" name="Google Shape;6123;p18"/>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18"/>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5" name="Google Shape;6125;p18"/>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6" name="Google Shape;6126;p18"/>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18"/>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8" name="Google Shape;6128;p18"/>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9" name="Google Shape;6129;p18"/>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18"/>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1" name="Google Shape;6131;p18"/>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2" name="Google Shape;6132;p18"/>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18"/>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4" name="Google Shape;6134;p18"/>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5" name="Google Shape;6135;p18"/>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18"/>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7" name="Google Shape;6137;p18"/>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8" name="Google Shape;6138;p18"/>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18"/>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0" name="Google Shape;6140;p18"/>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1" name="Google Shape;6141;p18"/>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18"/>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43" name="Google Shape;6143;p18"/>
            <p:cNvSpPr/>
            <p:nvPr/>
          </p:nvSpPr>
          <p:spPr>
            <a:xfrm>
              <a:off x="190081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4" name="Google Shape;6144;p18"/>
            <p:cNvSpPr/>
            <p:nvPr/>
          </p:nvSpPr>
          <p:spPr>
            <a:xfrm>
              <a:off x="190081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18"/>
            <p:cNvSpPr/>
            <p:nvPr/>
          </p:nvSpPr>
          <p:spPr>
            <a:xfrm>
              <a:off x="190081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6" name="Google Shape;6146;p18"/>
            <p:cNvSpPr/>
            <p:nvPr/>
          </p:nvSpPr>
          <p:spPr>
            <a:xfrm>
              <a:off x="190081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7" name="Google Shape;6147;p18"/>
            <p:cNvSpPr/>
            <p:nvPr/>
          </p:nvSpPr>
          <p:spPr>
            <a:xfrm>
              <a:off x="189258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18"/>
            <p:cNvSpPr/>
            <p:nvPr/>
          </p:nvSpPr>
          <p:spPr>
            <a:xfrm>
              <a:off x="189258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9" name="Google Shape;6149;p18"/>
            <p:cNvSpPr/>
            <p:nvPr/>
          </p:nvSpPr>
          <p:spPr>
            <a:xfrm>
              <a:off x="190081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0" name="Google Shape;6150;p18"/>
            <p:cNvSpPr/>
            <p:nvPr/>
          </p:nvSpPr>
          <p:spPr>
            <a:xfrm>
              <a:off x="216627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18"/>
            <p:cNvSpPr/>
            <p:nvPr/>
          </p:nvSpPr>
          <p:spPr>
            <a:xfrm>
              <a:off x="216627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2" name="Google Shape;6152;p18"/>
            <p:cNvSpPr/>
            <p:nvPr/>
          </p:nvSpPr>
          <p:spPr>
            <a:xfrm>
              <a:off x="216627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3" name="Google Shape;6153;p18"/>
            <p:cNvSpPr/>
            <p:nvPr/>
          </p:nvSpPr>
          <p:spPr>
            <a:xfrm>
              <a:off x="216627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18"/>
            <p:cNvSpPr/>
            <p:nvPr/>
          </p:nvSpPr>
          <p:spPr>
            <a:xfrm>
              <a:off x="2158050"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5" name="Google Shape;6155;p18"/>
            <p:cNvSpPr/>
            <p:nvPr/>
          </p:nvSpPr>
          <p:spPr>
            <a:xfrm>
              <a:off x="2158050"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6" name="Google Shape;6156;p18"/>
            <p:cNvSpPr/>
            <p:nvPr/>
          </p:nvSpPr>
          <p:spPr>
            <a:xfrm>
              <a:off x="2166277"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18"/>
            <p:cNvSpPr/>
            <p:nvPr/>
          </p:nvSpPr>
          <p:spPr>
            <a:xfrm>
              <a:off x="243185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8" name="Google Shape;6158;p18"/>
            <p:cNvSpPr/>
            <p:nvPr/>
          </p:nvSpPr>
          <p:spPr>
            <a:xfrm>
              <a:off x="243185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9" name="Google Shape;6159;p18"/>
            <p:cNvSpPr/>
            <p:nvPr/>
          </p:nvSpPr>
          <p:spPr>
            <a:xfrm>
              <a:off x="2431857"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18"/>
            <p:cNvSpPr/>
            <p:nvPr/>
          </p:nvSpPr>
          <p:spPr>
            <a:xfrm>
              <a:off x="2431857"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1" name="Google Shape;6161;p18"/>
            <p:cNvSpPr/>
            <p:nvPr/>
          </p:nvSpPr>
          <p:spPr>
            <a:xfrm>
              <a:off x="2423511"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2" name="Google Shape;6162;p18"/>
            <p:cNvSpPr/>
            <p:nvPr/>
          </p:nvSpPr>
          <p:spPr>
            <a:xfrm>
              <a:off x="2423511"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18"/>
            <p:cNvSpPr/>
            <p:nvPr/>
          </p:nvSpPr>
          <p:spPr>
            <a:xfrm>
              <a:off x="2431857"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4" name="Google Shape;6164;p18"/>
            <p:cNvSpPr/>
            <p:nvPr/>
          </p:nvSpPr>
          <p:spPr>
            <a:xfrm>
              <a:off x="4023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5" name="Google Shape;6165;p18"/>
            <p:cNvSpPr/>
            <p:nvPr/>
          </p:nvSpPr>
          <p:spPr>
            <a:xfrm>
              <a:off x="4023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6" name="Google Shape;6166;p18"/>
            <p:cNvSpPr/>
            <p:nvPr/>
          </p:nvSpPr>
          <p:spPr>
            <a:xfrm>
              <a:off x="4023432"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7" name="Google Shape;6167;p18"/>
            <p:cNvSpPr/>
            <p:nvPr/>
          </p:nvSpPr>
          <p:spPr>
            <a:xfrm>
              <a:off x="4023432"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8" name="Google Shape;6168;p18"/>
            <p:cNvSpPr/>
            <p:nvPr/>
          </p:nvSpPr>
          <p:spPr>
            <a:xfrm>
              <a:off x="401520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9" name="Google Shape;6169;p18"/>
            <p:cNvSpPr/>
            <p:nvPr/>
          </p:nvSpPr>
          <p:spPr>
            <a:xfrm>
              <a:off x="401520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0" name="Google Shape;6170;p18"/>
            <p:cNvSpPr/>
            <p:nvPr/>
          </p:nvSpPr>
          <p:spPr>
            <a:xfrm>
              <a:off x="4023432"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1" name="Google Shape;6171;p18"/>
            <p:cNvSpPr/>
            <p:nvPr/>
          </p:nvSpPr>
          <p:spPr>
            <a:xfrm>
              <a:off x="508444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2" name="Google Shape;6172;p18"/>
            <p:cNvSpPr/>
            <p:nvPr/>
          </p:nvSpPr>
          <p:spPr>
            <a:xfrm>
              <a:off x="508444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3" name="Google Shape;6173;p18"/>
            <p:cNvSpPr/>
            <p:nvPr/>
          </p:nvSpPr>
          <p:spPr>
            <a:xfrm>
              <a:off x="508444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4" name="Google Shape;6174;p18"/>
            <p:cNvSpPr/>
            <p:nvPr/>
          </p:nvSpPr>
          <p:spPr>
            <a:xfrm>
              <a:off x="508444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5" name="Google Shape;6175;p18"/>
            <p:cNvSpPr/>
            <p:nvPr/>
          </p:nvSpPr>
          <p:spPr>
            <a:xfrm>
              <a:off x="5077050"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6" name="Google Shape;6176;p18"/>
            <p:cNvSpPr/>
            <p:nvPr/>
          </p:nvSpPr>
          <p:spPr>
            <a:xfrm>
              <a:off x="5077050"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7" name="Google Shape;6177;p18"/>
            <p:cNvSpPr/>
            <p:nvPr/>
          </p:nvSpPr>
          <p:spPr>
            <a:xfrm>
              <a:off x="5084442"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8" name="Google Shape;6178;p18"/>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9" name="Google Shape;6179;p18"/>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0" name="Google Shape;6180;p18"/>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1" name="Google Shape;6181;p18"/>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2" name="Google Shape;6182;p18"/>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3" name="Google Shape;6183;p18"/>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4" name="Google Shape;6184;p18"/>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5" name="Google Shape;6185;p18"/>
            <p:cNvSpPr/>
            <p:nvPr/>
          </p:nvSpPr>
          <p:spPr>
            <a:xfrm>
              <a:off x="83086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6" name="Google Shape;6186;p18"/>
            <p:cNvSpPr/>
            <p:nvPr/>
          </p:nvSpPr>
          <p:spPr>
            <a:xfrm>
              <a:off x="839090"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7" name="Google Shape;6187;p18"/>
            <p:cNvSpPr/>
            <p:nvPr/>
          </p:nvSpPr>
          <p:spPr>
            <a:xfrm>
              <a:off x="83086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8" name="Google Shape;6188;p18"/>
            <p:cNvSpPr/>
            <p:nvPr/>
          </p:nvSpPr>
          <p:spPr>
            <a:xfrm>
              <a:off x="839090"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9" name="Google Shape;6189;p18"/>
            <p:cNvSpPr/>
            <p:nvPr/>
          </p:nvSpPr>
          <p:spPr>
            <a:xfrm>
              <a:off x="2962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0" name="Google Shape;6190;p18"/>
            <p:cNvSpPr/>
            <p:nvPr/>
          </p:nvSpPr>
          <p:spPr>
            <a:xfrm>
              <a:off x="2962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1" name="Google Shape;6191;p18"/>
            <p:cNvSpPr/>
            <p:nvPr/>
          </p:nvSpPr>
          <p:spPr>
            <a:xfrm>
              <a:off x="2962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2" name="Google Shape;6192;p18"/>
            <p:cNvSpPr/>
            <p:nvPr/>
          </p:nvSpPr>
          <p:spPr>
            <a:xfrm>
              <a:off x="2962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18"/>
            <p:cNvSpPr/>
            <p:nvPr/>
          </p:nvSpPr>
          <p:spPr>
            <a:xfrm>
              <a:off x="2954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18"/>
            <p:cNvSpPr/>
            <p:nvPr/>
          </p:nvSpPr>
          <p:spPr>
            <a:xfrm>
              <a:off x="2954433"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18"/>
            <p:cNvSpPr/>
            <p:nvPr/>
          </p:nvSpPr>
          <p:spPr>
            <a:xfrm>
              <a:off x="2962660"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18"/>
            <p:cNvSpPr/>
            <p:nvPr/>
          </p:nvSpPr>
          <p:spPr>
            <a:xfrm>
              <a:off x="349250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18"/>
            <p:cNvSpPr/>
            <p:nvPr/>
          </p:nvSpPr>
          <p:spPr>
            <a:xfrm>
              <a:off x="349250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8" name="Google Shape;6198;p18"/>
            <p:cNvSpPr/>
            <p:nvPr/>
          </p:nvSpPr>
          <p:spPr>
            <a:xfrm>
              <a:off x="349250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9" name="Google Shape;6199;p18"/>
            <p:cNvSpPr/>
            <p:nvPr/>
          </p:nvSpPr>
          <p:spPr>
            <a:xfrm>
              <a:off x="349250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0" name="Google Shape;6200;p18"/>
            <p:cNvSpPr/>
            <p:nvPr/>
          </p:nvSpPr>
          <p:spPr>
            <a:xfrm>
              <a:off x="3484283"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1" name="Google Shape;6201;p18"/>
            <p:cNvSpPr/>
            <p:nvPr/>
          </p:nvSpPr>
          <p:spPr>
            <a:xfrm>
              <a:off x="3484283"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18"/>
            <p:cNvSpPr/>
            <p:nvPr/>
          </p:nvSpPr>
          <p:spPr>
            <a:xfrm>
              <a:off x="3492509"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3" name="Google Shape;6203;p18"/>
            <p:cNvSpPr/>
            <p:nvPr/>
          </p:nvSpPr>
          <p:spPr>
            <a:xfrm>
              <a:off x="561524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4" name="Google Shape;6204;p18"/>
            <p:cNvSpPr/>
            <p:nvPr/>
          </p:nvSpPr>
          <p:spPr>
            <a:xfrm>
              <a:off x="561524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5" name="Google Shape;6205;p18"/>
            <p:cNvSpPr/>
            <p:nvPr/>
          </p:nvSpPr>
          <p:spPr>
            <a:xfrm>
              <a:off x="561524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6" name="Google Shape;6206;p18"/>
            <p:cNvSpPr/>
            <p:nvPr/>
          </p:nvSpPr>
          <p:spPr>
            <a:xfrm>
              <a:off x="561524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18"/>
            <p:cNvSpPr/>
            <p:nvPr/>
          </p:nvSpPr>
          <p:spPr>
            <a:xfrm>
              <a:off x="560701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18"/>
            <p:cNvSpPr/>
            <p:nvPr/>
          </p:nvSpPr>
          <p:spPr>
            <a:xfrm>
              <a:off x="560701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18"/>
            <p:cNvSpPr/>
            <p:nvPr/>
          </p:nvSpPr>
          <p:spPr>
            <a:xfrm>
              <a:off x="614604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18"/>
            <p:cNvSpPr/>
            <p:nvPr/>
          </p:nvSpPr>
          <p:spPr>
            <a:xfrm>
              <a:off x="614604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18"/>
            <p:cNvSpPr/>
            <p:nvPr/>
          </p:nvSpPr>
          <p:spPr>
            <a:xfrm>
              <a:off x="614604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18"/>
            <p:cNvSpPr/>
            <p:nvPr/>
          </p:nvSpPr>
          <p:spPr>
            <a:xfrm>
              <a:off x="614604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18"/>
            <p:cNvSpPr/>
            <p:nvPr/>
          </p:nvSpPr>
          <p:spPr>
            <a:xfrm>
              <a:off x="720801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18"/>
            <p:cNvSpPr/>
            <p:nvPr/>
          </p:nvSpPr>
          <p:spPr>
            <a:xfrm>
              <a:off x="720801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18"/>
            <p:cNvSpPr/>
            <p:nvPr/>
          </p:nvSpPr>
          <p:spPr>
            <a:xfrm>
              <a:off x="720801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18"/>
            <p:cNvSpPr/>
            <p:nvPr/>
          </p:nvSpPr>
          <p:spPr>
            <a:xfrm>
              <a:off x="720801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18"/>
            <p:cNvSpPr/>
            <p:nvPr/>
          </p:nvSpPr>
          <p:spPr>
            <a:xfrm>
              <a:off x="800415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18"/>
            <p:cNvSpPr/>
            <p:nvPr/>
          </p:nvSpPr>
          <p:spPr>
            <a:xfrm>
              <a:off x="800415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18"/>
            <p:cNvSpPr/>
            <p:nvPr/>
          </p:nvSpPr>
          <p:spPr>
            <a:xfrm>
              <a:off x="90642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18"/>
            <p:cNvSpPr/>
            <p:nvPr/>
          </p:nvSpPr>
          <p:spPr>
            <a:xfrm>
              <a:off x="90642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18"/>
            <p:cNvSpPr/>
            <p:nvPr/>
          </p:nvSpPr>
          <p:spPr>
            <a:xfrm>
              <a:off x="90642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18"/>
            <p:cNvSpPr/>
            <p:nvPr/>
          </p:nvSpPr>
          <p:spPr>
            <a:xfrm>
              <a:off x="90642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18"/>
            <p:cNvSpPr/>
            <p:nvPr/>
          </p:nvSpPr>
          <p:spPr>
            <a:xfrm>
              <a:off x="90568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18"/>
            <p:cNvSpPr/>
            <p:nvPr/>
          </p:nvSpPr>
          <p:spPr>
            <a:xfrm>
              <a:off x="90568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18"/>
            <p:cNvSpPr/>
            <p:nvPr/>
          </p:nvSpPr>
          <p:spPr>
            <a:xfrm>
              <a:off x="4554354"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18"/>
            <p:cNvSpPr/>
            <p:nvPr/>
          </p:nvSpPr>
          <p:spPr>
            <a:xfrm>
              <a:off x="4554354"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18"/>
            <p:cNvSpPr/>
            <p:nvPr/>
          </p:nvSpPr>
          <p:spPr>
            <a:xfrm>
              <a:off x="4554354"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18"/>
            <p:cNvSpPr/>
            <p:nvPr/>
          </p:nvSpPr>
          <p:spPr>
            <a:xfrm>
              <a:off x="4554354"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18"/>
            <p:cNvSpPr/>
            <p:nvPr/>
          </p:nvSpPr>
          <p:spPr>
            <a:xfrm>
              <a:off x="4546128"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18"/>
            <p:cNvSpPr/>
            <p:nvPr/>
          </p:nvSpPr>
          <p:spPr>
            <a:xfrm>
              <a:off x="6942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18"/>
            <p:cNvSpPr/>
            <p:nvPr/>
          </p:nvSpPr>
          <p:spPr>
            <a:xfrm>
              <a:off x="6942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18"/>
            <p:cNvSpPr/>
            <p:nvPr/>
          </p:nvSpPr>
          <p:spPr>
            <a:xfrm>
              <a:off x="6942432"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18"/>
            <p:cNvSpPr/>
            <p:nvPr/>
          </p:nvSpPr>
          <p:spPr>
            <a:xfrm>
              <a:off x="6934205"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18"/>
            <p:cNvSpPr/>
            <p:nvPr/>
          </p:nvSpPr>
          <p:spPr>
            <a:xfrm>
              <a:off x="481993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18"/>
            <p:cNvSpPr/>
            <p:nvPr/>
          </p:nvSpPr>
          <p:spPr>
            <a:xfrm>
              <a:off x="481993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18"/>
            <p:cNvSpPr/>
            <p:nvPr/>
          </p:nvSpPr>
          <p:spPr>
            <a:xfrm>
              <a:off x="481993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18"/>
            <p:cNvSpPr/>
            <p:nvPr/>
          </p:nvSpPr>
          <p:spPr>
            <a:xfrm>
              <a:off x="481158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18"/>
            <p:cNvSpPr/>
            <p:nvPr/>
          </p:nvSpPr>
          <p:spPr>
            <a:xfrm>
              <a:off x="481158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18"/>
            <p:cNvSpPr/>
            <p:nvPr/>
          </p:nvSpPr>
          <p:spPr>
            <a:xfrm>
              <a:off x="4819935"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18"/>
            <p:cNvSpPr/>
            <p:nvPr/>
          </p:nvSpPr>
          <p:spPr>
            <a:xfrm>
              <a:off x="4811589"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18"/>
            <p:cNvSpPr/>
            <p:nvPr/>
          </p:nvSpPr>
          <p:spPr>
            <a:xfrm>
              <a:off x="5880707"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18"/>
            <p:cNvSpPr/>
            <p:nvPr/>
          </p:nvSpPr>
          <p:spPr>
            <a:xfrm>
              <a:off x="5880707"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18"/>
            <p:cNvSpPr/>
            <p:nvPr/>
          </p:nvSpPr>
          <p:spPr>
            <a:xfrm>
              <a:off x="5880707"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18"/>
            <p:cNvSpPr/>
            <p:nvPr/>
          </p:nvSpPr>
          <p:spPr>
            <a:xfrm>
              <a:off x="5872480"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18"/>
            <p:cNvSpPr/>
            <p:nvPr/>
          </p:nvSpPr>
          <p:spPr>
            <a:xfrm>
              <a:off x="7473355"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18"/>
            <p:cNvSpPr/>
            <p:nvPr/>
          </p:nvSpPr>
          <p:spPr>
            <a:xfrm>
              <a:off x="7473355"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18"/>
            <p:cNvSpPr/>
            <p:nvPr/>
          </p:nvSpPr>
          <p:spPr>
            <a:xfrm>
              <a:off x="7473355"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18"/>
            <p:cNvSpPr/>
            <p:nvPr/>
          </p:nvSpPr>
          <p:spPr>
            <a:xfrm>
              <a:off x="3227168"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9" name="Google Shape;6249;p18"/>
            <p:cNvSpPr/>
            <p:nvPr/>
          </p:nvSpPr>
          <p:spPr>
            <a:xfrm>
              <a:off x="3227168"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18"/>
            <p:cNvSpPr/>
            <p:nvPr/>
          </p:nvSpPr>
          <p:spPr>
            <a:xfrm>
              <a:off x="3227168"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1" name="Google Shape;6251;p18"/>
            <p:cNvSpPr/>
            <p:nvPr/>
          </p:nvSpPr>
          <p:spPr>
            <a:xfrm>
              <a:off x="3227168"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18"/>
            <p:cNvSpPr/>
            <p:nvPr/>
          </p:nvSpPr>
          <p:spPr>
            <a:xfrm>
              <a:off x="3219775"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18"/>
            <p:cNvSpPr/>
            <p:nvPr/>
          </p:nvSpPr>
          <p:spPr>
            <a:xfrm>
              <a:off x="3219775"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18"/>
            <p:cNvSpPr/>
            <p:nvPr/>
          </p:nvSpPr>
          <p:spPr>
            <a:xfrm>
              <a:off x="3227168"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18"/>
            <p:cNvSpPr/>
            <p:nvPr/>
          </p:nvSpPr>
          <p:spPr>
            <a:xfrm>
              <a:off x="375797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18"/>
            <p:cNvSpPr/>
            <p:nvPr/>
          </p:nvSpPr>
          <p:spPr>
            <a:xfrm>
              <a:off x="375797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18"/>
            <p:cNvSpPr/>
            <p:nvPr/>
          </p:nvSpPr>
          <p:spPr>
            <a:xfrm>
              <a:off x="375797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18"/>
            <p:cNvSpPr/>
            <p:nvPr/>
          </p:nvSpPr>
          <p:spPr>
            <a:xfrm>
              <a:off x="375797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18"/>
            <p:cNvSpPr/>
            <p:nvPr/>
          </p:nvSpPr>
          <p:spPr>
            <a:xfrm>
              <a:off x="3749744"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18"/>
            <p:cNvSpPr/>
            <p:nvPr/>
          </p:nvSpPr>
          <p:spPr>
            <a:xfrm>
              <a:off x="3749744"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18"/>
            <p:cNvSpPr/>
            <p:nvPr/>
          </p:nvSpPr>
          <p:spPr>
            <a:xfrm>
              <a:off x="3757971"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18"/>
            <p:cNvSpPr/>
            <p:nvPr/>
          </p:nvSpPr>
          <p:spPr>
            <a:xfrm>
              <a:off x="3749744"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18"/>
            <p:cNvSpPr/>
            <p:nvPr/>
          </p:nvSpPr>
          <p:spPr>
            <a:xfrm>
              <a:off x="428889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18"/>
            <p:cNvSpPr/>
            <p:nvPr/>
          </p:nvSpPr>
          <p:spPr>
            <a:xfrm>
              <a:off x="428889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18"/>
            <p:cNvSpPr/>
            <p:nvPr/>
          </p:nvSpPr>
          <p:spPr>
            <a:xfrm>
              <a:off x="428889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18"/>
            <p:cNvSpPr/>
            <p:nvPr/>
          </p:nvSpPr>
          <p:spPr>
            <a:xfrm>
              <a:off x="428889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18"/>
            <p:cNvSpPr/>
            <p:nvPr/>
          </p:nvSpPr>
          <p:spPr>
            <a:xfrm>
              <a:off x="4280666"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18"/>
            <p:cNvSpPr/>
            <p:nvPr/>
          </p:nvSpPr>
          <p:spPr>
            <a:xfrm>
              <a:off x="4280666"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18"/>
            <p:cNvSpPr/>
            <p:nvPr/>
          </p:nvSpPr>
          <p:spPr>
            <a:xfrm>
              <a:off x="428889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18"/>
            <p:cNvSpPr/>
            <p:nvPr/>
          </p:nvSpPr>
          <p:spPr>
            <a:xfrm>
              <a:off x="534990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18"/>
            <p:cNvSpPr/>
            <p:nvPr/>
          </p:nvSpPr>
          <p:spPr>
            <a:xfrm>
              <a:off x="534990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18"/>
            <p:cNvSpPr/>
            <p:nvPr/>
          </p:nvSpPr>
          <p:spPr>
            <a:xfrm>
              <a:off x="534990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3" name="Google Shape;6273;p18"/>
            <p:cNvSpPr/>
            <p:nvPr/>
          </p:nvSpPr>
          <p:spPr>
            <a:xfrm>
              <a:off x="534990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18"/>
            <p:cNvSpPr/>
            <p:nvPr/>
          </p:nvSpPr>
          <p:spPr>
            <a:xfrm>
              <a:off x="534155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18"/>
            <p:cNvSpPr/>
            <p:nvPr/>
          </p:nvSpPr>
          <p:spPr>
            <a:xfrm>
              <a:off x="534155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18"/>
            <p:cNvSpPr/>
            <p:nvPr/>
          </p:nvSpPr>
          <p:spPr>
            <a:xfrm>
              <a:off x="534990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18"/>
            <p:cNvSpPr/>
            <p:nvPr/>
          </p:nvSpPr>
          <p:spPr>
            <a:xfrm>
              <a:off x="5341557"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18"/>
            <p:cNvSpPr/>
            <p:nvPr/>
          </p:nvSpPr>
          <p:spPr>
            <a:xfrm>
              <a:off x="6411510"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18"/>
            <p:cNvSpPr/>
            <p:nvPr/>
          </p:nvSpPr>
          <p:spPr>
            <a:xfrm>
              <a:off x="6411510"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18"/>
            <p:cNvSpPr/>
            <p:nvPr/>
          </p:nvSpPr>
          <p:spPr>
            <a:xfrm>
              <a:off x="6411510"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18"/>
            <p:cNvSpPr/>
            <p:nvPr/>
          </p:nvSpPr>
          <p:spPr>
            <a:xfrm>
              <a:off x="6411510"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18"/>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18"/>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18"/>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18"/>
            <p:cNvSpPr/>
            <p:nvPr/>
          </p:nvSpPr>
          <p:spPr>
            <a:xfrm>
              <a:off x="269719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18"/>
            <p:cNvSpPr/>
            <p:nvPr/>
          </p:nvSpPr>
          <p:spPr>
            <a:xfrm>
              <a:off x="269719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18"/>
            <p:cNvSpPr/>
            <p:nvPr/>
          </p:nvSpPr>
          <p:spPr>
            <a:xfrm>
              <a:off x="269719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18"/>
            <p:cNvSpPr/>
            <p:nvPr/>
          </p:nvSpPr>
          <p:spPr>
            <a:xfrm>
              <a:off x="269719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18"/>
            <p:cNvSpPr/>
            <p:nvPr/>
          </p:nvSpPr>
          <p:spPr>
            <a:xfrm>
              <a:off x="2688972"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18"/>
            <p:cNvSpPr/>
            <p:nvPr/>
          </p:nvSpPr>
          <p:spPr>
            <a:xfrm>
              <a:off x="2688972"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18"/>
            <p:cNvSpPr/>
            <p:nvPr/>
          </p:nvSpPr>
          <p:spPr>
            <a:xfrm>
              <a:off x="2697199"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2" name="Google Shape;6292;p18"/>
          <p:cNvSpPr txBox="1">
            <a:spLocks noGrp="1"/>
          </p:cNvSpPr>
          <p:nvPr>
            <p:ph type="title"/>
          </p:nvPr>
        </p:nvSpPr>
        <p:spPr>
          <a:xfrm>
            <a:off x="808424" y="2182650"/>
            <a:ext cx="4877400" cy="88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6293" name="Google Shape;6293;p18"/>
          <p:cNvSpPr txBox="1">
            <a:spLocks noGrp="1"/>
          </p:cNvSpPr>
          <p:nvPr>
            <p:ph type="title" idx="2" hasCustomPrompt="1"/>
          </p:nvPr>
        </p:nvSpPr>
        <p:spPr>
          <a:xfrm>
            <a:off x="2432474" y="1171925"/>
            <a:ext cx="16293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atin typeface="Rubik Black"/>
                <a:ea typeface="Rubik Black"/>
                <a:cs typeface="Rubik Black"/>
                <a:sym typeface="Rubik Black"/>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6294" name="Google Shape;6294;p18"/>
          <p:cNvSpPr txBox="1">
            <a:spLocks noGrp="1"/>
          </p:cNvSpPr>
          <p:nvPr>
            <p:ph type="subTitle" idx="1"/>
          </p:nvPr>
        </p:nvSpPr>
        <p:spPr>
          <a:xfrm>
            <a:off x="1760624" y="3188215"/>
            <a:ext cx="2973000" cy="66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1">
  <p:cSld name="CUSTOM_2_2_1_1">
    <p:spTree>
      <p:nvGrpSpPr>
        <p:cNvPr id="1" name="Shape 6665"/>
        <p:cNvGrpSpPr/>
        <p:nvPr/>
      </p:nvGrpSpPr>
      <p:grpSpPr>
        <a:xfrm>
          <a:off x="0" y="0"/>
          <a:ext cx="0" cy="0"/>
          <a:chOff x="0" y="0"/>
          <a:chExt cx="0" cy="0"/>
        </a:xfrm>
      </p:grpSpPr>
      <p:grpSp>
        <p:nvGrpSpPr>
          <p:cNvPr id="6666" name="Google Shape;6666;p21"/>
          <p:cNvGrpSpPr/>
          <p:nvPr/>
        </p:nvGrpSpPr>
        <p:grpSpPr>
          <a:xfrm>
            <a:off x="189" y="52"/>
            <a:ext cx="9144013" cy="5143533"/>
            <a:chOff x="4088025" y="1324225"/>
            <a:chExt cx="1348575" cy="1101800"/>
          </a:xfrm>
        </p:grpSpPr>
        <p:sp>
          <p:nvSpPr>
            <p:cNvPr id="6667" name="Google Shape;6667;p21"/>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21"/>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21"/>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21"/>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21"/>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21"/>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21"/>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21"/>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21"/>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21"/>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21"/>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21"/>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21"/>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21"/>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21"/>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21"/>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21"/>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21"/>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21"/>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21"/>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21"/>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21"/>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21"/>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0" name="Google Shape;6690;p21"/>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21"/>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21"/>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21"/>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21"/>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21"/>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21"/>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7" name="Google Shape;6697;p21"/>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8" name="Google Shape;6698;p21"/>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21"/>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21"/>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21"/>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21"/>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21"/>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21"/>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5" name="Google Shape;6705;p21"/>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21"/>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21"/>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21"/>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21"/>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21"/>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1" name="Google Shape;6711;p21"/>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21"/>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3" name="Google Shape;6713;p21"/>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4" name="Google Shape;6714;p21"/>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5" name="Google Shape;6715;p21"/>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6" name="Google Shape;6716;p21"/>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17" name="Google Shape;6717;p21"/>
          <p:cNvGrpSpPr/>
          <p:nvPr/>
        </p:nvGrpSpPr>
        <p:grpSpPr>
          <a:xfrm>
            <a:off x="91189" y="206"/>
            <a:ext cx="8961622" cy="5143474"/>
            <a:chOff x="91189" y="206"/>
            <a:chExt cx="8961622" cy="5143474"/>
          </a:xfrm>
        </p:grpSpPr>
        <p:grpSp>
          <p:nvGrpSpPr>
            <p:cNvPr id="6718" name="Google Shape;6718;p21"/>
            <p:cNvGrpSpPr/>
            <p:nvPr/>
          </p:nvGrpSpPr>
          <p:grpSpPr>
            <a:xfrm>
              <a:off x="8204921" y="206"/>
              <a:ext cx="847890" cy="5143474"/>
              <a:chOff x="8128721" y="206"/>
              <a:chExt cx="847890" cy="5143474"/>
            </a:xfrm>
          </p:grpSpPr>
          <p:grpSp>
            <p:nvGrpSpPr>
              <p:cNvPr id="6719" name="Google Shape;6719;p21"/>
              <p:cNvGrpSpPr/>
              <p:nvPr/>
            </p:nvGrpSpPr>
            <p:grpSpPr>
              <a:xfrm>
                <a:off x="8393229" y="206"/>
                <a:ext cx="53414" cy="5143474"/>
                <a:chOff x="8511811" y="206"/>
                <a:chExt cx="53414" cy="5143474"/>
              </a:xfrm>
            </p:grpSpPr>
            <p:sp>
              <p:nvSpPr>
                <p:cNvPr id="6720" name="Google Shape;6720;p21"/>
                <p:cNvSpPr/>
                <p:nvPr/>
              </p:nvSpPr>
              <p:spPr>
                <a:xfrm>
                  <a:off x="852003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1" name="Google Shape;6721;p21"/>
                <p:cNvSpPr/>
                <p:nvPr/>
              </p:nvSpPr>
              <p:spPr>
                <a:xfrm>
                  <a:off x="852003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2" name="Google Shape;6722;p21"/>
                <p:cNvSpPr/>
                <p:nvPr/>
              </p:nvSpPr>
              <p:spPr>
                <a:xfrm>
                  <a:off x="8520038"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3" name="Google Shape;6723;p21"/>
                <p:cNvSpPr/>
                <p:nvPr/>
              </p:nvSpPr>
              <p:spPr>
                <a:xfrm>
                  <a:off x="8511811"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4" name="Google Shape;6724;p21"/>
                <p:cNvSpPr/>
                <p:nvPr/>
              </p:nvSpPr>
              <p:spPr>
                <a:xfrm>
                  <a:off x="8511811"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21"/>
                <p:cNvSpPr/>
                <p:nvPr/>
              </p:nvSpPr>
              <p:spPr>
                <a:xfrm>
                  <a:off x="8520038"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21"/>
                <p:cNvSpPr/>
                <p:nvPr/>
              </p:nvSpPr>
              <p:spPr>
                <a:xfrm>
                  <a:off x="8511811"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21"/>
                <p:cNvSpPr/>
                <p:nvPr/>
              </p:nvSpPr>
              <p:spPr>
                <a:xfrm>
                  <a:off x="8520038"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21"/>
                <p:cNvSpPr/>
                <p:nvPr/>
              </p:nvSpPr>
              <p:spPr>
                <a:xfrm>
                  <a:off x="8511811"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21"/>
                <p:cNvSpPr/>
                <p:nvPr/>
              </p:nvSpPr>
              <p:spPr>
                <a:xfrm>
                  <a:off x="8511811"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21"/>
                <p:cNvSpPr/>
                <p:nvPr/>
              </p:nvSpPr>
              <p:spPr>
                <a:xfrm>
                  <a:off x="852003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21"/>
                <p:cNvSpPr/>
                <p:nvPr/>
              </p:nvSpPr>
              <p:spPr>
                <a:xfrm>
                  <a:off x="8520038"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21"/>
                <p:cNvSpPr/>
                <p:nvPr/>
              </p:nvSpPr>
              <p:spPr>
                <a:xfrm>
                  <a:off x="852003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21"/>
                <p:cNvSpPr/>
                <p:nvPr/>
              </p:nvSpPr>
              <p:spPr>
                <a:xfrm>
                  <a:off x="8511811"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21"/>
                <p:cNvSpPr/>
                <p:nvPr/>
              </p:nvSpPr>
              <p:spPr>
                <a:xfrm>
                  <a:off x="852003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21"/>
                <p:cNvSpPr/>
                <p:nvPr/>
              </p:nvSpPr>
              <p:spPr>
                <a:xfrm>
                  <a:off x="8520038"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21"/>
                <p:cNvSpPr/>
                <p:nvPr/>
              </p:nvSpPr>
              <p:spPr>
                <a:xfrm>
                  <a:off x="8511811"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21"/>
                <p:cNvSpPr/>
                <p:nvPr/>
              </p:nvSpPr>
              <p:spPr>
                <a:xfrm>
                  <a:off x="8520038"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21"/>
                <p:cNvSpPr/>
                <p:nvPr/>
              </p:nvSpPr>
              <p:spPr>
                <a:xfrm>
                  <a:off x="8511811"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21"/>
                <p:cNvSpPr/>
                <p:nvPr/>
              </p:nvSpPr>
              <p:spPr>
                <a:xfrm>
                  <a:off x="8520038"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21"/>
                <p:cNvSpPr/>
                <p:nvPr/>
              </p:nvSpPr>
              <p:spPr>
                <a:xfrm>
                  <a:off x="8511811"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21"/>
                <p:cNvSpPr/>
                <p:nvPr/>
              </p:nvSpPr>
              <p:spPr>
                <a:xfrm>
                  <a:off x="852003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21"/>
                <p:cNvSpPr/>
                <p:nvPr/>
              </p:nvSpPr>
              <p:spPr>
                <a:xfrm>
                  <a:off x="8511811"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21"/>
                <p:cNvSpPr/>
                <p:nvPr/>
              </p:nvSpPr>
              <p:spPr>
                <a:xfrm>
                  <a:off x="851181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4" name="Google Shape;6744;p21"/>
                <p:cNvSpPr/>
                <p:nvPr/>
              </p:nvSpPr>
              <p:spPr>
                <a:xfrm>
                  <a:off x="8520038"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21"/>
                <p:cNvSpPr/>
                <p:nvPr/>
              </p:nvSpPr>
              <p:spPr>
                <a:xfrm>
                  <a:off x="8511811"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21"/>
                <p:cNvSpPr/>
                <p:nvPr/>
              </p:nvSpPr>
              <p:spPr>
                <a:xfrm>
                  <a:off x="8511811"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21"/>
                <p:cNvSpPr/>
                <p:nvPr/>
              </p:nvSpPr>
              <p:spPr>
                <a:xfrm>
                  <a:off x="8511811"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21"/>
                <p:cNvSpPr/>
                <p:nvPr/>
              </p:nvSpPr>
              <p:spPr>
                <a:xfrm>
                  <a:off x="8520038"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21"/>
                <p:cNvSpPr/>
                <p:nvPr/>
              </p:nvSpPr>
              <p:spPr>
                <a:xfrm>
                  <a:off x="852003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21"/>
                <p:cNvSpPr/>
                <p:nvPr/>
              </p:nvSpPr>
              <p:spPr>
                <a:xfrm>
                  <a:off x="8520038"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21"/>
                <p:cNvSpPr/>
                <p:nvPr/>
              </p:nvSpPr>
              <p:spPr>
                <a:xfrm>
                  <a:off x="8511811"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21"/>
                <p:cNvSpPr/>
                <p:nvPr/>
              </p:nvSpPr>
              <p:spPr>
                <a:xfrm>
                  <a:off x="8520038"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21"/>
                <p:cNvSpPr/>
                <p:nvPr/>
              </p:nvSpPr>
              <p:spPr>
                <a:xfrm>
                  <a:off x="8511811"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21"/>
                <p:cNvSpPr/>
                <p:nvPr/>
              </p:nvSpPr>
              <p:spPr>
                <a:xfrm>
                  <a:off x="8520038"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21"/>
                <p:cNvSpPr/>
                <p:nvPr/>
              </p:nvSpPr>
              <p:spPr>
                <a:xfrm>
                  <a:off x="8511811"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6" name="Google Shape;6756;p21"/>
              <p:cNvGrpSpPr/>
              <p:nvPr/>
            </p:nvGrpSpPr>
            <p:grpSpPr>
              <a:xfrm>
                <a:off x="8658690" y="206"/>
                <a:ext cx="53414" cy="5143474"/>
                <a:chOff x="8712171" y="206"/>
                <a:chExt cx="53414" cy="5143474"/>
              </a:xfrm>
            </p:grpSpPr>
            <p:sp>
              <p:nvSpPr>
                <p:cNvPr id="6757" name="Google Shape;6757;p21"/>
                <p:cNvSpPr/>
                <p:nvPr/>
              </p:nvSpPr>
              <p:spPr>
                <a:xfrm>
                  <a:off x="87203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21"/>
                <p:cNvSpPr/>
                <p:nvPr/>
              </p:nvSpPr>
              <p:spPr>
                <a:xfrm>
                  <a:off x="87203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21"/>
                <p:cNvSpPr/>
                <p:nvPr/>
              </p:nvSpPr>
              <p:spPr>
                <a:xfrm>
                  <a:off x="87203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21"/>
                <p:cNvSpPr/>
                <p:nvPr/>
              </p:nvSpPr>
              <p:spPr>
                <a:xfrm>
                  <a:off x="87121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21"/>
                <p:cNvSpPr/>
                <p:nvPr/>
              </p:nvSpPr>
              <p:spPr>
                <a:xfrm>
                  <a:off x="87121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21"/>
                <p:cNvSpPr/>
                <p:nvPr/>
              </p:nvSpPr>
              <p:spPr>
                <a:xfrm>
                  <a:off x="87203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21"/>
                <p:cNvSpPr/>
                <p:nvPr/>
              </p:nvSpPr>
              <p:spPr>
                <a:xfrm>
                  <a:off x="87121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4" name="Google Shape;6764;p21"/>
                <p:cNvSpPr/>
                <p:nvPr/>
              </p:nvSpPr>
              <p:spPr>
                <a:xfrm>
                  <a:off x="87203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21"/>
                <p:cNvSpPr/>
                <p:nvPr/>
              </p:nvSpPr>
              <p:spPr>
                <a:xfrm>
                  <a:off x="87121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21"/>
                <p:cNvSpPr/>
                <p:nvPr/>
              </p:nvSpPr>
              <p:spPr>
                <a:xfrm>
                  <a:off x="871217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21"/>
                <p:cNvSpPr/>
                <p:nvPr/>
              </p:nvSpPr>
              <p:spPr>
                <a:xfrm>
                  <a:off x="872039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21"/>
                <p:cNvSpPr/>
                <p:nvPr/>
              </p:nvSpPr>
              <p:spPr>
                <a:xfrm>
                  <a:off x="872039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21"/>
                <p:cNvSpPr/>
                <p:nvPr/>
              </p:nvSpPr>
              <p:spPr>
                <a:xfrm>
                  <a:off x="872039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21"/>
                <p:cNvSpPr/>
                <p:nvPr/>
              </p:nvSpPr>
              <p:spPr>
                <a:xfrm>
                  <a:off x="871217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21"/>
                <p:cNvSpPr/>
                <p:nvPr/>
              </p:nvSpPr>
              <p:spPr>
                <a:xfrm>
                  <a:off x="872039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21"/>
                <p:cNvSpPr/>
                <p:nvPr/>
              </p:nvSpPr>
              <p:spPr>
                <a:xfrm>
                  <a:off x="872039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21"/>
                <p:cNvSpPr/>
                <p:nvPr/>
              </p:nvSpPr>
              <p:spPr>
                <a:xfrm>
                  <a:off x="871217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21"/>
                <p:cNvSpPr/>
                <p:nvPr/>
              </p:nvSpPr>
              <p:spPr>
                <a:xfrm>
                  <a:off x="872039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21"/>
                <p:cNvSpPr/>
                <p:nvPr/>
              </p:nvSpPr>
              <p:spPr>
                <a:xfrm>
                  <a:off x="871217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21"/>
                <p:cNvSpPr/>
                <p:nvPr/>
              </p:nvSpPr>
              <p:spPr>
                <a:xfrm>
                  <a:off x="872039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21"/>
                <p:cNvSpPr/>
                <p:nvPr/>
              </p:nvSpPr>
              <p:spPr>
                <a:xfrm>
                  <a:off x="871217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21"/>
                <p:cNvSpPr/>
                <p:nvPr/>
              </p:nvSpPr>
              <p:spPr>
                <a:xfrm>
                  <a:off x="872039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21"/>
                <p:cNvSpPr/>
                <p:nvPr/>
              </p:nvSpPr>
              <p:spPr>
                <a:xfrm>
                  <a:off x="871217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21"/>
                <p:cNvSpPr/>
                <p:nvPr/>
              </p:nvSpPr>
              <p:spPr>
                <a:xfrm>
                  <a:off x="871217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21"/>
                <p:cNvSpPr/>
                <p:nvPr/>
              </p:nvSpPr>
              <p:spPr>
                <a:xfrm>
                  <a:off x="872039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21"/>
                <p:cNvSpPr/>
                <p:nvPr/>
              </p:nvSpPr>
              <p:spPr>
                <a:xfrm>
                  <a:off x="871217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21"/>
                <p:cNvSpPr/>
                <p:nvPr/>
              </p:nvSpPr>
              <p:spPr>
                <a:xfrm>
                  <a:off x="871217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21"/>
                <p:cNvSpPr/>
                <p:nvPr/>
              </p:nvSpPr>
              <p:spPr>
                <a:xfrm>
                  <a:off x="871217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21"/>
                <p:cNvSpPr/>
                <p:nvPr/>
              </p:nvSpPr>
              <p:spPr>
                <a:xfrm>
                  <a:off x="872039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21"/>
                <p:cNvSpPr/>
                <p:nvPr/>
              </p:nvSpPr>
              <p:spPr>
                <a:xfrm>
                  <a:off x="872039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21"/>
                <p:cNvSpPr/>
                <p:nvPr/>
              </p:nvSpPr>
              <p:spPr>
                <a:xfrm>
                  <a:off x="872039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21"/>
                <p:cNvSpPr/>
                <p:nvPr/>
              </p:nvSpPr>
              <p:spPr>
                <a:xfrm>
                  <a:off x="871217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21"/>
                <p:cNvSpPr/>
                <p:nvPr/>
              </p:nvSpPr>
              <p:spPr>
                <a:xfrm>
                  <a:off x="872039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21"/>
                <p:cNvSpPr/>
                <p:nvPr/>
              </p:nvSpPr>
              <p:spPr>
                <a:xfrm>
                  <a:off x="871217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21"/>
                <p:cNvSpPr/>
                <p:nvPr/>
              </p:nvSpPr>
              <p:spPr>
                <a:xfrm>
                  <a:off x="872039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21"/>
                <p:cNvSpPr/>
                <p:nvPr/>
              </p:nvSpPr>
              <p:spPr>
                <a:xfrm>
                  <a:off x="871217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93" name="Google Shape;6793;p21"/>
              <p:cNvGrpSpPr/>
              <p:nvPr/>
            </p:nvGrpSpPr>
            <p:grpSpPr>
              <a:xfrm>
                <a:off x="8924151" y="206"/>
                <a:ext cx="52460" cy="4852321"/>
                <a:chOff x="8855639" y="206"/>
                <a:chExt cx="52460" cy="4852321"/>
              </a:xfrm>
            </p:grpSpPr>
            <p:sp>
              <p:nvSpPr>
                <p:cNvPr id="6794" name="Google Shape;6794;p21"/>
                <p:cNvSpPr/>
                <p:nvPr/>
              </p:nvSpPr>
              <p:spPr>
                <a:xfrm>
                  <a:off x="886303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21"/>
                <p:cNvSpPr/>
                <p:nvPr/>
              </p:nvSpPr>
              <p:spPr>
                <a:xfrm>
                  <a:off x="886303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21"/>
                <p:cNvSpPr/>
                <p:nvPr/>
              </p:nvSpPr>
              <p:spPr>
                <a:xfrm>
                  <a:off x="886303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21"/>
                <p:cNvSpPr/>
                <p:nvPr/>
              </p:nvSpPr>
              <p:spPr>
                <a:xfrm>
                  <a:off x="886303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21"/>
                <p:cNvSpPr/>
                <p:nvPr/>
              </p:nvSpPr>
              <p:spPr>
                <a:xfrm>
                  <a:off x="885563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21"/>
                <p:cNvSpPr/>
                <p:nvPr/>
              </p:nvSpPr>
              <p:spPr>
                <a:xfrm>
                  <a:off x="885563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21"/>
                <p:cNvSpPr/>
                <p:nvPr/>
              </p:nvSpPr>
              <p:spPr>
                <a:xfrm>
                  <a:off x="8863032"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21"/>
                <p:cNvSpPr/>
                <p:nvPr/>
              </p:nvSpPr>
              <p:spPr>
                <a:xfrm>
                  <a:off x="885563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21"/>
                <p:cNvSpPr/>
                <p:nvPr/>
              </p:nvSpPr>
              <p:spPr>
                <a:xfrm>
                  <a:off x="8863032"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21"/>
                <p:cNvSpPr/>
                <p:nvPr/>
              </p:nvSpPr>
              <p:spPr>
                <a:xfrm>
                  <a:off x="8855639"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21"/>
                <p:cNvSpPr/>
                <p:nvPr/>
              </p:nvSpPr>
              <p:spPr>
                <a:xfrm>
                  <a:off x="8863032"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21"/>
                <p:cNvSpPr/>
                <p:nvPr/>
              </p:nvSpPr>
              <p:spPr>
                <a:xfrm>
                  <a:off x="8855639"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21"/>
                <p:cNvSpPr/>
                <p:nvPr/>
              </p:nvSpPr>
              <p:spPr>
                <a:xfrm>
                  <a:off x="8863032"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21"/>
                <p:cNvSpPr/>
                <p:nvPr/>
              </p:nvSpPr>
              <p:spPr>
                <a:xfrm>
                  <a:off x="8855639"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21"/>
                <p:cNvSpPr/>
                <p:nvPr/>
              </p:nvSpPr>
              <p:spPr>
                <a:xfrm>
                  <a:off x="8863032"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21"/>
                <p:cNvSpPr/>
                <p:nvPr/>
              </p:nvSpPr>
              <p:spPr>
                <a:xfrm>
                  <a:off x="8863032"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21"/>
                <p:cNvSpPr/>
                <p:nvPr/>
              </p:nvSpPr>
              <p:spPr>
                <a:xfrm>
                  <a:off x="8855639"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21"/>
                <p:cNvSpPr/>
                <p:nvPr/>
              </p:nvSpPr>
              <p:spPr>
                <a:xfrm>
                  <a:off x="8855639"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21"/>
                <p:cNvSpPr/>
                <p:nvPr/>
              </p:nvSpPr>
              <p:spPr>
                <a:xfrm>
                  <a:off x="8863032"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21"/>
                <p:cNvSpPr/>
                <p:nvPr/>
              </p:nvSpPr>
              <p:spPr>
                <a:xfrm>
                  <a:off x="8855639"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21"/>
                <p:cNvSpPr/>
                <p:nvPr/>
              </p:nvSpPr>
              <p:spPr>
                <a:xfrm>
                  <a:off x="8863032"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21"/>
                <p:cNvSpPr/>
                <p:nvPr/>
              </p:nvSpPr>
              <p:spPr>
                <a:xfrm>
                  <a:off x="8863032"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21"/>
                <p:cNvSpPr/>
                <p:nvPr/>
              </p:nvSpPr>
              <p:spPr>
                <a:xfrm>
                  <a:off x="8855639"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21"/>
                <p:cNvSpPr/>
                <p:nvPr/>
              </p:nvSpPr>
              <p:spPr>
                <a:xfrm>
                  <a:off x="8855639"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21"/>
                <p:cNvSpPr/>
                <p:nvPr/>
              </p:nvSpPr>
              <p:spPr>
                <a:xfrm>
                  <a:off x="8855639"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21"/>
                <p:cNvSpPr/>
                <p:nvPr/>
              </p:nvSpPr>
              <p:spPr>
                <a:xfrm>
                  <a:off x="8863032"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21"/>
                <p:cNvSpPr/>
                <p:nvPr/>
              </p:nvSpPr>
              <p:spPr>
                <a:xfrm>
                  <a:off x="8863032"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21"/>
                <p:cNvSpPr/>
                <p:nvPr/>
              </p:nvSpPr>
              <p:spPr>
                <a:xfrm>
                  <a:off x="8863032"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21"/>
                <p:cNvSpPr/>
                <p:nvPr/>
              </p:nvSpPr>
              <p:spPr>
                <a:xfrm>
                  <a:off x="8855639"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21"/>
                <p:cNvSpPr/>
                <p:nvPr/>
              </p:nvSpPr>
              <p:spPr>
                <a:xfrm>
                  <a:off x="8863032"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21"/>
                <p:cNvSpPr/>
                <p:nvPr/>
              </p:nvSpPr>
              <p:spPr>
                <a:xfrm>
                  <a:off x="8855639"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21"/>
                <p:cNvSpPr/>
                <p:nvPr/>
              </p:nvSpPr>
              <p:spPr>
                <a:xfrm>
                  <a:off x="8863032"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21"/>
                <p:cNvSpPr/>
                <p:nvPr/>
              </p:nvSpPr>
              <p:spPr>
                <a:xfrm>
                  <a:off x="8855639"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21"/>
                <p:cNvSpPr/>
                <p:nvPr/>
              </p:nvSpPr>
              <p:spPr>
                <a:xfrm>
                  <a:off x="8863032"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8" name="Google Shape;6828;p21"/>
              <p:cNvSpPr/>
              <p:nvPr/>
            </p:nvSpPr>
            <p:spPr>
              <a:xfrm>
                <a:off x="8136113"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21"/>
              <p:cNvSpPr/>
              <p:nvPr/>
            </p:nvSpPr>
            <p:spPr>
              <a:xfrm>
                <a:off x="8136113"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21"/>
              <p:cNvSpPr/>
              <p:nvPr/>
            </p:nvSpPr>
            <p:spPr>
              <a:xfrm>
                <a:off x="8136113"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21"/>
              <p:cNvSpPr/>
              <p:nvPr/>
            </p:nvSpPr>
            <p:spPr>
              <a:xfrm>
                <a:off x="8136113"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21"/>
              <p:cNvSpPr/>
              <p:nvPr/>
            </p:nvSpPr>
            <p:spPr>
              <a:xfrm>
                <a:off x="8128721"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21"/>
              <p:cNvSpPr/>
              <p:nvPr/>
            </p:nvSpPr>
            <p:spPr>
              <a:xfrm>
                <a:off x="8128721"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21"/>
              <p:cNvSpPr/>
              <p:nvPr/>
            </p:nvSpPr>
            <p:spPr>
              <a:xfrm>
                <a:off x="8136113"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21"/>
              <p:cNvSpPr/>
              <p:nvPr/>
            </p:nvSpPr>
            <p:spPr>
              <a:xfrm>
                <a:off x="8128721"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6" name="Google Shape;6836;p21"/>
            <p:cNvGrpSpPr/>
            <p:nvPr/>
          </p:nvGrpSpPr>
          <p:grpSpPr>
            <a:xfrm>
              <a:off x="91189" y="206"/>
              <a:ext cx="849678" cy="5143474"/>
              <a:chOff x="91189" y="206"/>
              <a:chExt cx="849678" cy="5143474"/>
            </a:xfrm>
          </p:grpSpPr>
          <p:grpSp>
            <p:nvGrpSpPr>
              <p:cNvPr id="6837" name="Google Shape;6837;p21"/>
              <p:cNvGrpSpPr/>
              <p:nvPr/>
            </p:nvGrpSpPr>
            <p:grpSpPr>
              <a:xfrm>
                <a:off x="356650" y="206"/>
                <a:ext cx="53295" cy="5143474"/>
                <a:chOff x="578867" y="206"/>
                <a:chExt cx="53295" cy="5143474"/>
              </a:xfrm>
            </p:grpSpPr>
            <p:sp>
              <p:nvSpPr>
                <p:cNvPr id="6838" name="Google Shape;6838;p21"/>
                <p:cNvSpPr/>
                <p:nvPr/>
              </p:nvSpPr>
              <p:spPr>
                <a:xfrm>
                  <a:off x="58709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21"/>
                <p:cNvSpPr/>
                <p:nvPr/>
              </p:nvSpPr>
              <p:spPr>
                <a:xfrm>
                  <a:off x="58709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0" name="Google Shape;6840;p21"/>
                <p:cNvSpPr/>
                <p:nvPr/>
              </p:nvSpPr>
              <p:spPr>
                <a:xfrm>
                  <a:off x="58709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21"/>
                <p:cNvSpPr/>
                <p:nvPr/>
              </p:nvSpPr>
              <p:spPr>
                <a:xfrm>
                  <a:off x="578867"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21"/>
                <p:cNvSpPr/>
                <p:nvPr/>
              </p:nvSpPr>
              <p:spPr>
                <a:xfrm>
                  <a:off x="578867"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21"/>
                <p:cNvSpPr/>
                <p:nvPr/>
              </p:nvSpPr>
              <p:spPr>
                <a:xfrm>
                  <a:off x="587093"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21"/>
                <p:cNvSpPr/>
                <p:nvPr/>
              </p:nvSpPr>
              <p:spPr>
                <a:xfrm>
                  <a:off x="578867"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21"/>
                <p:cNvSpPr/>
                <p:nvPr/>
              </p:nvSpPr>
              <p:spPr>
                <a:xfrm>
                  <a:off x="587093"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21"/>
                <p:cNvSpPr/>
                <p:nvPr/>
              </p:nvSpPr>
              <p:spPr>
                <a:xfrm>
                  <a:off x="578867"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21"/>
                <p:cNvSpPr/>
                <p:nvPr/>
              </p:nvSpPr>
              <p:spPr>
                <a:xfrm>
                  <a:off x="578867"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21"/>
                <p:cNvSpPr/>
                <p:nvPr/>
              </p:nvSpPr>
              <p:spPr>
                <a:xfrm>
                  <a:off x="587093"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21"/>
                <p:cNvSpPr/>
                <p:nvPr/>
              </p:nvSpPr>
              <p:spPr>
                <a:xfrm>
                  <a:off x="587093"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21"/>
                <p:cNvSpPr/>
                <p:nvPr/>
              </p:nvSpPr>
              <p:spPr>
                <a:xfrm>
                  <a:off x="587093"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21"/>
                <p:cNvSpPr/>
                <p:nvPr/>
              </p:nvSpPr>
              <p:spPr>
                <a:xfrm>
                  <a:off x="578867"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21"/>
                <p:cNvSpPr/>
                <p:nvPr/>
              </p:nvSpPr>
              <p:spPr>
                <a:xfrm>
                  <a:off x="587093"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21"/>
                <p:cNvSpPr/>
                <p:nvPr/>
              </p:nvSpPr>
              <p:spPr>
                <a:xfrm>
                  <a:off x="587093"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21"/>
                <p:cNvSpPr/>
                <p:nvPr/>
              </p:nvSpPr>
              <p:spPr>
                <a:xfrm>
                  <a:off x="578867"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21"/>
                <p:cNvSpPr/>
                <p:nvPr/>
              </p:nvSpPr>
              <p:spPr>
                <a:xfrm>
                  <a:off x="587093"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6" name="Google Shape;6856;p21"/>
                <p:cNvSpPr/>
                <p:nvPr/>
              </p:nvSpPr>
              <p:spPr>
                <a:xfrm>
                  <a:off x="578867"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7" name="Google Shape;6857;p21"/>
                <p:cNvSpPr/>
                <p:nvPr/>
              </p:nvSpPr>
              <p:spPr>
                <a:xfrm>
                  <a:off x="587093"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21"/>
                <p:cNvSpPr/>
                <p:nvPr/>
              </p:nvSpPr>
              <p:spPr>
                <a:xfrm>
                  <a:off x="578867"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21"/>
                <p:cNvSpPr/>
                <p:nvPr/>
              </p:nvSpPr>
              <p:spPr>
                <a:xfrm>
                  <a:off x="587093"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21"/>
                <p:cNvSpPr/>
                <p:nvPr/>
              </p:nvSpPr>
              <p:spPr>
                <a:xfrm>
                  <a:off x="578867"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21"/>
                <p:cNvSpPr/>
                <p:nvPr/>
              </p:nvSpPr>
              <p:spPr>
                <a:xfrm>
                  <a:off x="578867"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21"/>
                <p:cNvSpPr/>
                <p:nvPr/>
              </p:nvSpPr>
              <p:spPr>
                <a:xfrm>
                  <a:off x="587093"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21"/>
                <p:cNvSpPr/>
                <p:nvPr/>
              </p:nvSpPr>
              <p:spPr>
                <a:xfrm>
                  <a:off x="578867"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21"/>
                <p:cNvSpPr/>
                <p:nvPr/>
              </p:nvSpPr>
              <p:spPr>
                <a:xfrm>
                  <a:off x="578867"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21"/>
                <p:cNvSpPr/>
                <p:nvPr/>
              </p:nvSpPr>
              <p:spPr>
                <a:xfrm>
                  <a:off x="578867"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21"/>
                <p:cNvSpPr/>
                <p:nvPr/>
              </p:nvSpPr>
              <p:spPr>
                <a:xfrm>
                  <a:off x="587093"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21"/>
                <p:cNvSpPr/>
                <p:nvPr/>
              </p:nvSpPr>
              <p:spPr>
                <a:xfrm>
                  <a:off x="587093"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21"/>
                <p:cNvSpPr/>
                <p:nvPr/>
              </p:nvSpPr>
              <p:spPr>
                <a:xfrm>
                  <a:off x="587093"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21"/>
                <p:cNvSpPr/>
                <p:nvPr/>
              </p:nvSpPr>
              <p:spPr>
                <a:xfrm>
                  <a:off x="578867"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21"/>
                <p:cNvSpPr/>
                <p:nvPr/>
              </p:nvSpPr>
              <p:spPr>
                <a:xfrm>
                  <a:off x="587093"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21"/>
                <p:cNvSpPr/>
                <p:nvPr/>
              </p:nvSpPr>
              <p:spPr>
                <a:xfrm>
                  <a:off x="578867"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21"/>
                <p:cNvSpPr/>
                <p:nvPr/>
              </p:nvSpPr>
              <p:spPr>
                <a:xfrm>
                  <a:off x="587093"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21"/>
                <p:cNvSpPr/>
                <p:nvPr/>
              </p:nvSpPr>
              <p:spPr>
                <a:xfrm>
                  <a:off x="578867"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4" name="Google Shape;6874;p21"/>
              <p:cNvGrpSpPr/>
              <p:nvPr/>
            </p:nvGrpSpPr>
            <p:grpSpPr>
              <a:xfrm>
                <a:off x="91189" y="206"/>
                <a:ext cx="53414" cy="4852321"/>
                <a:chOff x="418506" y="206"/>
                <a:chExt cx="53414" cy="4852321"/>
              </a:xfrm>
            </p:grpSpPr>
            <p:sp>
              <p:nvSpPr>
                <p:cNvPr id="6875" name="Google Shape;6875;p21"/>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21"/>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21"/>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21"/>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21"/>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21"/>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21"/>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21"/>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21"/>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21"/>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21"/>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21"/>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21"/>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21"/>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21"/>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21"/>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21"/>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21"/>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21"/>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21"/>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21"/>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21"/>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21"/>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21"/>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21"/>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21"/>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21"/>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21"/>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21"/>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21"/>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21"/>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21"/>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21"/>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21"/>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09" name="Google Shape;6909;p21"/>
              <p:cNvGrpSpPr/>
              <p:nvPr/>
            </p:nvGrpSpPr>
            <p:grpSpPr>
              <a:xfrm>
                <a:off x="621992" y="206"/>
                <a:ext cx="53414" cy="4852321"/>
                <a:chOff x="774043" y="206"/>
                <a:chExt cx="53414" cy="4852321"/>
              </a:xfrm>
            </p:grpSpPr>
            <p:sp>
              <p:nvSpPr>
                <p:cNvPr id="6910" name="Google Shape;6910;p21"/>
                <p:cNvSpPr/>
                <p:nvPr/>
              </p:nvSpPr>
              <p:spPr>
                <a:xfrm>
                  <a:off x="78226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21"/>
                <p:cNvSpPr/>
                <p:nvPr/>
              </p:nvSpPr>
              <p:spPr>
                <a:xfrm>
                  <a:off x="78226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21"/>
                <p:cNvSpPr/>
                <p:nvPr/>
              </p:nvSpPr>
              <p:spPr>
                <a:xfrm>
                  <a:off x="78226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21"/>
                <p:cNvSpPr/>
                <p:nvPr/>
              </p:nvSpPr>
              <p:spPr>
                <a:xfrm>
                  <a:off x="78226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21"/>
                <p:cNvSpPr/>
                <p:nvPr/>
              </p:nvSpPr>
              <p:spPr>
                <a:xfrm>
                  <a:off x="77404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21"/>
                <p:cNvSpPr/>
                <p:nvPr/>
              </p:nvSpPr>
              <p:spPr>
                <a:xfrm>
                  <a:off x="77404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21"/>
                <p:cNvSpPr/>
                <p:nvPr/>
              </p:nvSpPr>
              <p:spPr>
                <a:xfrm>
                  <a:off x="782269"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21"/>
                <p:cNvSpPr/>
                <p:nvPr/>
              </p:nvSpPr>
              <p:spPr>
                <a:xfrm>
                  <a:off x="77404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21"/>
                <p:cNvSpPr/>
                <p:nvPr/>
              </p:nvSpPr>
              <p:spPr>
                <a:xfrm>
                  <a:off x="782269"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21"/>
                <p:cNvSpPr/>
                <p:nvPr/>
              </p:nvSpPr>
              <p:spPr>
                <a:xfrm>
                  <a:off x="77404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21"/>
                <p:cNvSpPr/>
                <p:nvPr/>
              </p:nvSpPr>
              <p:spPr>
                <a:xfrm>
                  <a:off x="782269"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21"/>
                <p:cNvSpPr/>
                <p:nvPr/>
              </p:nvSpPr>
              <p:spPr>
                <a:xfrm>
                  <a:off x="77404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21"/>
                <p:cNvSpPr/>
                <p:nvPr/>
              </p:nvSpPr>
              <p:spPr>
                <a:xfrm>
                  <a:off x="782269"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21"/>
                <p:cNvSpPr/>
                <p:nvPr/>
              </p:nvSpPr>
              <p:spPr>
                <a:xfrm>
                  <a:off x="77404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21"/>
                <p:cNvSpPr/>
                <p:nvPr/>
              </p:nvSpPr>
              <p:spPr>
                <a:xfrm>
                  <a:off x="782269"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21"/>
                <p:cNvSpPr/>
                <p:nvPr/>
              </p:nvSpPr>
              <p:spPr>
                <a:xfrm>
                  <a:off x="782269"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21"/>
                <p:cNvSpPr/>
                <p:nvPr/>
              </p:nvSpPr>
              <p:spPr>
                <a:xfrm>
                  <a:off x="774043"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21"/>
                <p:cNvSpPr/>
                <p:nvPr/>
              </p:nvSpPr>
              <p:spPr>
                <a:xfrm>
                  <a:off x="774043"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21"/>
                <p:cNvSpPr/>
                <p:nvPr/>
              </p:nvSpPr>
              <p:spPr>
                <a:xfrm>
                  <a:off x="782269" y="260449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21"/>
                <p:cNvSpPr/>
                <p:nvPr/>
              </p:nvSpPr>
              <p:spPr>
                <a:xfrm>
                  <a:off x="774043" y="274780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21"/>
                <p:cNvSpPr/>
                <p:nvPr/>
              </p:nvSpPr>
              <p:spPr>
                <a:xfrm>
                  <a:off x="782269" y="2893858"/>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21"/>
                <p:cNvSpPr/>
                <p:nvPr/>
              </p:nvSpPr>
              <p:spPr>
                <a:xfrm>
                  <a:off x="782269" y="303812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21"/>
                <p:cNvSpPr/>
                <p:nvPr/>
              </p:nvSpPr>
              <p:spPr>
                <a:xfrm>
                  <a:off x="774043" y="3181315"/>
                  <a:ext cx="53414" cy="81075"/>
                </a:xfrm>
                <a:custGeom>
                  <a:avLst/>
                  <a:gdLst/>
                  <a:ahLst/>
                  <a:cxnLst/>
                  <a:rect l="l" t="t" r="r" b="b"/>
                  <a:pathLst>
                    <a:path w="448" h="680" extrusionOk="0">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3" name="Google Shape;6933;p21"/>
                <p:cNvSpPr/>
                <p:nvPr/>
              </p:nvSpPr>
              <p:spPr>
                <a:xfrm>
                  <a:off x="774043" y="3326535"/>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21"/>
                <p:cNvSpPr/>
                <p:nvPr/>
              </p:nvSpPr>
              <p:spPr>
                <a:xfrm>
                  <a:off x="774043" y="3470800"/>
                  <a:ext cx="53414" cy="80955"/>
                </a:xfrm>
                <a:custGeom>
                  <a:avLst/>
                  <a:gdLst/>
                  <a:ahLst/>
                  <a:cxnLst/>
                  <a:rect l="l" t="t" r="r" b="b"/>
                  <a:pathLst>
                    <a:path w="448" h="679" extrusionOk="0">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21"/>
                <p:cNvSpPr/>
                <p:nvPr/>
              </p:nvSpPr>
              <p:spPr>
                <a:xfrm>
                  <a:off x="782269" y="361685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21"/>
                <p:cNvSpPr/>
                <p:nvPr/>
              </p:nvSpPr>
              <p:spPr>
                <a:xfrm>
                  <a:off x="782269" y="376195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21"/>
                <p:cNvSpPr/>
                <p:nvPr/>
              </p:nvSpPr>
              <p:spPr>
                <a:xfrm>
                  <a:off x="782269" y="3906219"/>
                  <a:ext cx="26826" cy="78213"/>
                </a:xfrm>
                <a:custGeom>
                  <a:avLst/>
                  <a:gdLst/>
                  <a:ahLst/>
                  <a:cxnLst/>
                  <a:rect l="l" t="t" r="r" b="b"/>
                  <a:pathLst>
                    <a:path w="225" h="656"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21"/>
                <p:cNvSpPr/>
                <p:nvPr/>
              </p:nvSpPr>
              <p:spPr>
                <a:xfrm>
                  <a:off x="774043" y="404953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21"/>
                <p:cNvSpPr/>
                <p:nvPr/>
              </p:nvSpPr>
              <p:spPr>
                <a:xfrm>
                  <a:off x="782269" y="419558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21"/>
                <p:cNvSpPr/>
                <p:nvPr/>
              </p:nvSpPr>
              <p:spPr>
                <a:xfrm>
                  <a:off x="774043" y="4338895"/>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21"/>
                <p:cNvSpPr/>
                <p:nvPr/>
              </p:nvSpPr>
              <p:spPr>
                <a:xfrm>
                  <a:off x="782269" y="4484949"/>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21"/>
                <p:cNvSpPr/>
                <p:nvPr/>
              </p:nvSpPr>
              <p:spPr>
                <a:xfrm>
                  <a:off x="774043" y="462826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21"/>
                <p:cNvSpPr/>
                <p:nvPr/>
              </p:nvSpPr>
              <p:spPr>
                <a:xfrm>
                  <a:off x="782269" y="477431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44" name="Google Shape;6944;p21"/>
              <p:cNvSpPr/>
              <p:nvPr/>
            </p:nvSpPr>
            <p:spPr>
              <a:xfrm>
                <a:off x="895799"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21"/>
              <p:cNvSpPr/>
              <p:nvPr/>
            </p:nvSpPr>
            <p:spPr>
              <a:xfrm>
                <a:off x="895799"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21"/>
              <p:cNvSpPr/>
              <p:nvPr/>
            </p:nvSpPr>
            <p:spPr>
              <a:xfrm>
                <a:off x="895799"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7" name="Google Shape;6947;p21"/>
              <p:cNvSpPr/>
              <p:nvPr/>
            </p:nvSpPr>
            <p:spPr>
              <a:xfrm>
                <a:off x="887453"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8" name="Google Shape;6948;p21"/>
              <p:cNvSpPr/>
              <p:nvPr/>
            </p:nvSpPr>
            <p:spPr>
              <a:xfrm>
                <a:off x="887453"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21"/>
              <p:cNvSpPr/>
              <p:nvPr/>
            </p:nvSpPr>
            <p:spPr>
              <a:xfrm>
                <a:off x="895799"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0" name="Google Shape;6950;p21"/>
              <p:cNvSpPr/>
              <p:nvPr/>
            </p:nvSpPr>
            <p:spPr>
              <a:xfrm>
                <a:off x="887453"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1" name="Google Shape;6951;p21"/>
              <p:cNvSpPr/>
              <p:nvPr/>
            </p:nvSpPr>
            <p:spPr>
              <a:xfrm>
                <a:off x="895799"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52" name="Google Shape;6952;p21"/>
          <p:cNvSpPr txBox="1">
            <a:spLocks noGrp="1"/>
          </p:cNvSpPr>
          <p:nvPr>
            <p:ph type="subTitle" idx="1"/>
          </p:nvPr>
        </p:nvSpPr>
        <p:spPr>
          <a:xfrm>
            <a:off x="899732" y="2638450"/>
            <a:ext cx="2260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6953" name="Google Shape;6953;p21"/>
          <p:cNvSpPr txBox="1">
            <a:spLocks noGrp="1"/>
          </p:cNvSpPr>
          <p:nvPr>
            <p:ph type="subTitle" idx="2"/>
          </p:nvPr>
        </p:nvSpPr>
        <p:spPr>
          <a:xfrm>
            <a:off x="899732" y="3120537"/>
            <a:ext cx="2260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6954" name="Google Shape;6954;p21"/>
          <p:cNvSpPr txBox="1">
            <a:spLocks noGrp="1"/>
          </p:cNvSpPr>
          <p:nvPr>
            <p:ph type="subTitle" idx="3"/>
          </p:nvPr>
        </p:nvSpPr>
        <p:spPr>
          <a:xfrm>
            <a:off x="3441900" y="2638450"/>
            <a:ext cx="2260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6955" name="Google Shape;6955;p21"/>
          <p:cNvSpPr txBox="1">
            <a:spLocks noGrp="1"/>
          </p:cNvSpPr>
          <p:nvPr>
            <p:ph type="subTitle" idx="4"/>
          </p:nvPr>
        </p:nvSpPr>
        <p:spPr>
          <a:xfrm>
            <a:off x="3441900" y="3120537"/>
            <a:ext cx="2260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6956" name="Google Shape;6956;p21"/>
          <p:cNvSpPr txBox="1">
            <a:spLocks noGrp="1"/>
          </p:cNvSpPr>
          <p:nvPr>
            <p:ph type="subTitle" idx="5"/>
          </p:nvPr>
        </p:nvSpPr>
        <p:spPr>
          <a:xfrm>
            <a:off x="5984068" y="2638450"/>
            <a:ext cx="22602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6957" name="Google Shape;6957;p21"/>
          <p:cNvSpPr txBox="1">
            <a:spLocks noGrp="1"/>
          </p:cNvSpPr>
          <p:nvPr>
            <p:ph type="subTitle" idx="6"/>
          </p:nvPr>
        </p:nvSpPr>
        <p:spPr>
          <a:xfrm>
            <a:off x="5984068" y="3120537"/>
            <a:ext cx="2260200" cy="888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6958" name="Google Shape;6958;p21"/>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our columns">
  <p:cSld name="CUSTOM_3_1_4_2_1_1_1_1">
    <p:spTree>
      <p:nvGrpSpPr>
        <p:cNvPr id="1" name="Shape 6959"/>
        <p:cNvGrpSpPr/>
        <p:nvPr/>
      </p:nvGrpSpPr>
      <p:grpSpPr>
        <a:xfrm>
          <a:off x="0" y="0"/>
          <a:ext cx="0" cy="0"/>
          <a:chOff x="0" y="0"/>
          <a:chExt cx="0" cy="0"/>
        </a:xfrm>
      </p:grpSpPr>
      <p:grpSp>
        <p:nvGrpSpPr>
          <p:cNvPr id="6960" name="Google Shape;6960;p22"/>
          <p:cNvGrpSpPr/>
          <p:nvPr/>
        </p:nvGrpSpPr>
        <p:grpSpPr>
          <a:xfrm>
            <a:off x="189" y="52"/>
            <a:ext cx="9144013" cy="5143533"/>
            <a:chOff x="4088025" y="1324225"/>
            <a:chExt cx="1348575" cy="1101800"/>
          </a:xfrm>
        </p:grpSpPr>
        <p:sp>
          <p:nvSpPr>
            <p:cNvPr id="6961" name="Google Shape;6961;p22"/>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22"/>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22"/>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22"/>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22"/>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22"/>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22"/>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22"/>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22"/>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22"/>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22"/>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22"/>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22"/>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22"/>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22"/>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22"/>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22"/>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22"/>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22"/>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22"/>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22"/>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22"/>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22"/>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22"/>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22"/>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22"/>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22"/>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22"/>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22"/>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22"/>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22"/>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22"/>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22"/>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22"/>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22"/>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22"/>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22"/>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22"/>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22"/>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22"/>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22"/>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22"/>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22"/>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22"/>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22"/>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22"/>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22"/>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22"/>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22"/>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22"/>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11" name="Google Shape;7011;p22"/>
          <p:cNvGrpSpPr/>
          <p:nvPr/>
        </p:nvGrpSpPr>
        <p:grpSpPr>
          <a:xfrm>
            <a:off x="91189" y="206"/>
            <a:ext cx="8961622" cy="5143474"/>
            <a:chOff x="91189" y="206"/>
            <a:chExt cx="8961622" cy="5143474"/>
          </a:xfrm>
        </p:grpSpPr>
        <p:grpSp>
          <p:nvGrpSpPr>
            <p:cNvPr id="7012" name="Google Shape;7012;p22"/>
            <p:cNvGrpSpPr/>
            <p:nvPr/>
          </p:nvGrpSpPr>
          <p:grpSpPr>
            <a:xfrm>
              <a:off x="8204921" y="206"/>
              <a:ext cx="847890" cy="5143474"/>
              <a:chOff x="8128721" y="206"/>
              <a:chExt cx="847890" cy="5143474"/>
            </a:xfrm>
          </p:grpSpPr>
          <p:grpSp>
            <p:nvGrpSpPr>
              <p:cNvPr id="7013" name="Google Shape;7013;p22"/>
              <p:cNvGrpSpPr/>
              <p:nvPr/>
            </p:nvGrpSpPr>
            <p:grpSpPr>
              <a:xfrm>
                <a:off x="8393229" y="206"/>
                <a:ext cx="53414" cy="5143474"/>
                <a:chOff x="8511811" y="206"/>
                <a:chExt cx="53414" cy="5143474"/>
              </a:xfrm>
            </p:grpSpPr>
            <p:sp>
              <p:nvSpPr>
                <p:cNvPr id="7014" name="Google Shape;7014;p22"/>
                <p:cNvSpPr/>
                <p:nvPr/>
              </p:nvSpPr>
              <p:spPr>
                <a:xfrm>
                  <a:off x="852003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22"/>
                <p:cNvSpPr/>
                <p:nvPr/>
              </p:nvSpPr>
              <p:spPr>
                <a:xfrm>
                  <a:off x="852003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22"/>
                <p:cNvSpPr/>
                <p:nvPr/>
              </p:nvSpPr>
              <p:spPr>
                <a:xfrm>
                  <a:off x="8520038"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22"/>
                <p:cNvSpPr/>
                <p:nvPr/>
              </p:nvSpPr>
              <p:spPr>
                <a:xfrm>
                  <a:off x="8511811"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22"/>
                <p:cNvSpPr/>
                <p:nvPr/>
              </p:nvSpPr>
              <p:spPr>
                <a:xfrm>
                  <a:off x="8511811"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22"/>
                <p:cNvSpPr/>
                <p:nvPr/>
              </p:nvSpPr>
              <p:spPr>
                <a:xfrm>
                  <a:off x="8520038"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22"/>
                <p:cNvSpPr/>
                <p:nvPr/>
              </p:nvSpPr>
              <p:spPr>
                <a:xfrm>
                  <a:off x="8511811"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22"/>
                <p:cNvSpPr/>
                <p:nvPr/>
              </p:nvSpPr>
              <p:spPr>
                <a:xfrm>
                  <a:off x="8520038"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22"/>
                <p:cNvSpPr/>
                <p:nvPr/>
              </p:nvSpPr>
              <p:spPr>
                <a:xfrm>
                  <a:off x="8511811"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22"/>
                <p:cNvSpPr/>
                <p:nvPr/>
              </p:nvSpPr>
              <p:spPr>
                <a:xfrm>
                  <a:off x="8511811"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22"/>
                <p:cNvSpPr/>
                <p:nvPr/>
              </p:nvSpPr>
              <p:spPr>
                <a:xfrm>
                  <a:off x="852003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22"/>
                <p:cNvSpPr/>
                <p:nvPr/>
              </p:nvSpPr>
              <p:spPr>
                <a:xfrm>
                  <a:off x="8520038"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22"/>
                <p:cNvSpPr/>
                <p:nvPr/>
              </p:nvSpPr>
              <p:spPr>
                <a:xfrm>
                  <a:off x="852003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22"/>
                <p:cNvSpPr/>
                <p:nvPr/>
              </p:nvSpPr>
              <p:spPr>
                <a:xfrm>
                  <a:off x="8511811"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22"/>
                <p:cNvSpPr/>
                <p:nvPr/>
              </p:nvSpPr>
              <p:spPr>
                <a:xfrm>
                  <a:off x="852003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22"/>
                <p:cNvSpPr/>
                <p:nvPr/>
              </p:nvSpPr>
              <p:spPr>
                <a:xfrm>
                  <a:off x="8520038"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22"/>
                <p:cNvSpPr/>
                <p:nvPr/>
              </p:nvSpPr>
              <p:spPr>
                <a:xfrm>
                  <a:off x="8511811"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22"/>
                <p:cNvSpPr/>
                <p:nvPr/>
              </p:nvSpPr>
              <p:spPr>
                <a:xfrm>
                  <a:off x="8520038"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22"/>
                <p:cNvSpPr/>
                <p:nvPr/>
              </p:nvSpPr>
              <p:spPr>
                <a:xfrm>
                  <a:off x="8511811"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22"/>
                <p:cNvSpPr/>
                <p:nvPr/>
              </p:nvSpPr>
              <p:spPr>
                <a:xfrm>
                  <a:off x="8520038"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22"/>
                <p:cNvSpPr/>
                <p:nvPr/>
              </p:nvSpPr>
              <p:spPr>
                <a:xfrm>
                  <a:off x="8511811"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5" name="Google Shape;7035;p22"/>
                <p:cNvSpPr/>
                <p:nvPr/>
              </p:nvSpPr>
              <p:spPr>
                <a:xfrm>
                  <a:off x="852003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22"/>
                <p:cNvSpPr/>
                <p:nvPr/>
              </p:nvSpPr>
              <p:spPr>
                <a:xfrm>
                  <a:off x="8511811"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22"/>
                <p:cNvSpPr/>
                <p:nvPr/>
              </p:nvSpPr>
              <p:spPr>
                <a:xfrm>
                  <a:off x="851181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22"/>
                <p:cNvSpPr/>
                <p:nvPr/>
              </p:nvSpPr>
              <p:spPr>
                <a:xfrm>
                  <a:off x="8520038"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22"/>
                <p:cNvSpPr/>
                <p:nvPr/>
              </p:nvSpPr>
              <p:spPr>
                <a:xfrm>
                  <a:off x="8511811"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22"/>
                <p:cNvSpPr/>
                <p:nvPr/>
              </p:nvSpPr>
              <p:spPr>
                <a:xfrm>
                  <a:off x="8511811"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22"/>
                <p:cNvSpPr/>
                <p:nvPr/>
              </p:nvSpPr>
              <p:spPr>
                <a:xfrm>
                  <a:off x="8511811"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22"/>
                <p:cNvSpPr/>
                <p:nvPr/>
              </p:nvSpPr>
              <p:spPr>
                <a:xfrm>
                  <a:off x="8520038"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22"/>
                <p:cNvSpPr/>
                <p:nvPr/>
              </p:nvSpPr>
              <p:spPr>
                <a:xfrm>
                  <a:off x="852003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22"/>
                <p:cNvSpPr/>
                <p:nvPr/>
              </p:nvSpPr>
              <p:spPr>
                <a:xfrm>
                  <a:off x="8520038"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22"/>
                <p:cNvSpPr/>
                <p:nvPr/>
              </p:nvSpPr>
              <p:spPr>
                <a:xfrm>
                  <a:off x="8511811"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22"/>
                <p:cNvSpPr/>
                <p:nvPr/>
              </p:nvSpPr>
              <p:spPr>
                <a:xfrm>
                  <a:off x="8520038"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22"/>
                <p:cNvSpPr/>
                <p:nvPr/>
              </p:nvSpPr>
              <p:spPr>
                <a:xfrm>
                  <a:off x="8511811"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22"/>
                <p:cNvSpPr/>
                <p:nvPr/>
              </p:nvSpPr>
              <p:spPr>
                <a:xfrm>
                  <a:off x="8520038"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22"/>
                <p:cNvSpPr/>
                <p:nvPr/>
              </p:nvSpPr>
              <p:spPr>
                <a:xfrm>
                  <a:off x="8511811"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50" name="Google Shape;7050;p22"/>
              <p:cNvGrpSpPr/>
              <p:nvPr/>
            </p:nvGrpSpPr>
            <p:grpSpPr>
              <a:xfrm>
                <a:off x="8658690" y="206"/>
                <a:ext cx="53414" cy="5143474"/>
                <a:chOff x="8712171" y="206"/>
                <a:chExt cx="53414" cy="5143474"/>
              </a:xfrm>
            </p:grpSpPr>
            <p:sp>
              <p:nvSpPr>
                <p:cNvPr id="7051" name="Google Shape;7051;p22"/>
                <p:cNvSpPr/>
                <p:nvPr/>
              </p:nvSpPr>
              <p:spPr>
                <a:xfrm>
                  <a:off x="87203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22"/>
                <p:cNvSpPr/>
                <p:nvPr/>
              </p:nvSpPr>
              <p:spPr>
                <a:xfrm>
                  <a:off x="87203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22"/>
                <p:cNvSpPr/>
                <p:nvPr/>
              </p:nvSpPr>
              <p:spPr>
                <a:xfrm>
                  <a:off x="87203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22"/>
                <p:cNvSpPr/>
                <p:nvPr/>
              </p:nvSpPr>
              <p:spPr>
                <a:xfrm>
                  <a:off x="87121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22"/>
                <p:cNvSpPr/>
                <p:nvPr/>
              </p:nvSpPr>
              <p:spPr>
                <a:xfrm>
                  <a:off x="87121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22"/>
                <p:cNvSpPr/>
                <p:nvPr/>
              </p:nvSpPr>
              <p:spPr>
                <a:xfrm>
                  <a:off x="87203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22"/>
                <p:cNvSpPr/>
                <p:nvPr/>
              </p:nvSpPr>
              <p:spPr>
                <a:xfrm>
                  <a:off x="87121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22"/>
                <p:cNvSpPr/>
                <p:nvPr/>
              </p:nvSpPr>
              <p:spPr>
                <a:xfrm>
                  <a:off x="87203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22"/>
                <p:cNvSpPr/>
                <p:nvPr/>
              </p:nvSpPr>
              <p:spPr>
                <a:xfrm>
                  <a:off x="87121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22"/>
                <p:cNvSpPr/>
                <p:nvPr/>
              </p:nvSpPr>
              <p:spPr>
                <a:xfrm>
                  <a:off x="871217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22"/>
                <p:cNvSpPr/>
                <p:nvPr/>
              </p:nvSpPr>
              <p:spPr>
                <a:xfrm>
                  <a:off x="872039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22"/>
                <p:cNvSpPr/>
                <p:nvPr/>
              </p:nvSpPr>
              <p:spPr>
                <a:xfrm>
                  <a:off x="872039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22"/>
                <p:cNvSpPr/>
                <p:nvPr/>
              </p:nvSpPr>
              <p:spPr>
                <a:xfrm>
                  <a:off x="872039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22"/>
                <p:cNvSpPr/>
                <p:nvPr/>
              </p:nvSpPr>
              <p:spPr>
                <a:xfrm>
                  <a:off x="871217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22"/>
                <p:cNvSpPr/>
                <p:nvPr/>
              </p:nvSpPr>
              <p:spPr>
                <a:xfrm>
                  <a:off x="872039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22"/>
                <p:cNvSpPr/>
                <p:nvPr/>
              </p:nvSpPr>
              <p:spPr>
                <a:xfrm>
                  <a:off x="872039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22"/>
                <p:cNvSpPr/>
                <p:nvPr/>
              </p:nvSpPr>
              <p:spPr>
                <a:xfrm>
                  <a:off x="871217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22"/>
                <p:cNvSpPr/>
                <p:nvPr/>
              </p:nvSpPr>
              <p:spPr>
                <a:xfrm>
                  <a:off x="872039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22"/>
                <p:cNvSpPr/>
                <p:nvPr/>
              </p:nvSpPr>
              <p:spPr>
                <a:xfrm>
                  <a:off x="871217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22"/>
                <p:cNvSpPr/>
                <p:nvPr/>
              </p:nvSpPr>
              <p:spPr>
                <a:xfrm>
                  <a:off x="872039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22"/>
                <p:cNvSpPr/>
                <p:nvPr/>
              </p:nvSpPr>
              <p:spPr>
                <a:xfrm>
                  <a:off x="871217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22"/>
                <p:cNvSpPr/>
                <p:nvPr/>
              </p:nvSpPr>
              <p:spPr>
                <a:xfrm>
                  <a:off x="872039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22"/>
                <p:cNvSpPr/>
                <p:nvPr/>
              </p:nvSpPr>
              <p:spPr>
                <a:xfrm>
                  <a:off x="871217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22"/>
                <p:cNvSpPr/>
                <p:nvPr/>
              </p:nvSpPr>
              <p:spPr>
                <a:xfrm>
                  <a:off x="871217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22"/>
                <p:cNvSpPr/>
                <p:nvPr/>
              </p:nvSpPr>
              <p:spPr>
                <a:xfrm>
                  <a:off x="872039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22"/>
                <p:cNvSpPr/>
                <p:nvPr/>
              </p:nvSpPr>
              <p:spPr>
                <a:xfrm>
                  <a:off x="871217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22"/>
                <p:cNvSpPr/>
                <p:nvPr/>
              </p:nvSpPr>
              <p:spPr>
                <a:xfrm>
                  <a:off x="871217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22"/>
                <p:cNvSpPr/>
                <p:nvPr/>
              </p:nvSpPr>
              <p:spPr>
                <a:xfrm>
                  <a:off x="871217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22"/>
                <p:cNvSpPr/>
                <p:nvPr/>
              </p:nvSpPr>
              <p:spPr>
                <a:xfrm>
                  <a:off x="872039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22"/>
                <p:cNvSpPr/>
                <p:nvPr/>
              </p:nvSpPr>
              <p:spPr>
                <a:xfrm>
                  <a:off x="872039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22"/>
                <p:cNvSpPr/>
                <p:nvPr/>
              </p:nvSpPr>
              <p:spPr>
                <a:xfrm>
                  <a:off x="872039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22"/>
                <p:cNvSpPr/>
                <p:nvPr/>
              </p:nvSpPr>
              <p:spPr>
                <a:xfrm>
                  <a:off x="871217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22"/>
                <p:cNvSpPr/>
                <p:nvPr/>
              </p:nvSpPr>
              <p:spPr>
                <a:xfrm>
                  <a:off x="872039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22"/>
                <p:cNvSpPr/>
                <p:nvPr/>
              </p:nvSpPr>
              <p:spPr>
                <a:xfrm>
                  <a:off x="871217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22"/>
                <p:cNvSpPr/>
                <p:nvPr/>
              </p:nvSpPr>
              <p:spPr>
                <a:xfrm>
                  <a:off x="872039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22"/>
                <p:cNvSpPr/>
                <p:nvPr/>
              </p:nvSpPr>
              <p:spPr>
                <a:xfrm>
                  <a:off x="871217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7" name="Google Shape;7087;p22"/>
              <p:cNvGrpSpPr/>
              <p:nvPr/>
            </p:nvGrpSpPr>
            <p:grpSpPr>
              <a:xfrm>
                <a:off x="8924151" y="206"/>
                <a:ext cx="52460" cy="4852321"/>
                <a:chOff x="8855639" y="206"/>
                <a:chExt cx="52460" cy="4852321"/>
              </a:xfrm>
            </p:grpSpPr>
            <p:sp>
              <p:nvSpPr>
                <p:cNvPr id="7088" name="Google Shape;7088;p22"/>
                <p:cNvSpPr/>
                <p:nvPr/>
              </p:nvSpPr>
              <p:spPr>
                <a:xfrm>
                  <a:off x="886303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22"/>
                <p:cNvSpPr/>
                <p:nvPr/>
              </p:nvSpPr>
              <p:spPr>
                <a:xfrm>
                  <a:off x="886303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22"/>
                <p:cNvSpPr/>
                <p:nvPr/>
              </p:nvSpPr>
              <p:spPr>
                <a:xfrm>
                  <a:off x="886303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22"/>
                <p:cNvSpPr/>
                <p:nvPr/>
              </p:nvSpPr>
              <p:spPr>
                <a:xfrm>
                  <a:off x="886303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22"/>
                <p:cNvSpPr/>
                <p:nvPr/>
              </p:nvSpPr>
              <p:spPr>
                <a:xfrm>
                  <a:off x="885563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22"/>
                <p:cNvSpPr/>
                <p:nvPr/>
              </p:nvSpPr>
              <p:spPr>
                <a:xfrm>
                  <a:off x="885563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22"/>
                <p:cNvSpPr/>
                <p:nvPr/>
              </p:nvSpPr>
              <p:spPr>
                <a:xfrm>
                  <a:off x="8863032"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22"/>
                <p:cNvSpPr/>
                <p:nvPr/>
              </p:nvSpPr>
              <p:spPr>
                <a:xfrm>
                  <a:off x="885563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22"/>
                <p:cNvSpPr/>
                <p:nvPr/>
              </p:nvSpPr>
              <p:spPr>
                <a:xfrm>
                  <a:off x="8863032"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22"/>
                <p:cNvSpPr/>
                <p:nvPr/>
              </p:nvSpPr>
              <p:spPr>
                <a:xfrm>
                  <a:off x="8855639"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22"/>
                <p:cNvSpPr/>
                <p:nvPr/>
              </p:nvSpPr>
              <p:spPr>
                <a:xfrm>
                  <a:off x="8863032"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22"/>
                <p:cNvSpPr/>
                <p:nvPr/>
              </p:nvSpPr>
              <p:spPr>
                <a:xfrm>
                  <a:off x="8855639"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22"/>
                <p:cNvSpPr/>
                <p:nvPr/>
              </p:nvSpPr>
              <p:spPr>
                <a:xfrm>
                  <a:off x="8863032"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22"/>
                <p:cNvSpPr/>
                <p:nvPr/>
              </p:nvSpPr>
              <p:spPr>
                <a:xfrm>
                  <a:off x="8855639"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22"/>
                <p:cNvSpPr/>
                <p:nvPr/>
              </p:nvSpPr>
              <p:spPr>
                <a:xfrm>
                  <a:off x="8863032"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22"/>
                <p:cNvSpPr/>
                <p:nvPr/>
              </p:nvSpPr>
              <p:spPr>
                <a:xfrm>
                  <a:off x="8863032"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22"/>
                <p:cNvSpPr/>
                <p:nvPr/>
              </p:nvSpPr>
              <p:spPr>
                <a:xfrm>
                  <a:off x="8855639"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22"/>
                <p:cNvSpPr/>
                <p:nvPr/>
              </p:nvSpPr>
              <p:spPr>
                <a:xfrm>
                  <a:off x="8855639"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22"/>
                <p:cNvSpPr/>
                <p:nvPr/>
              </p:nvSpPr>
              <p:spPr>
                <a:xfrm>
                  <a:off x="8863032"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22"/>
                <p:cNvSpPr/>
                <p:nvPr/>
              </p:nvSpPr>
              <p:spPr>
                <a:xfrm>
                  <a:off x="8855639"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22"/>
                <p:cNvSpPr/>
                <p:nvPr/>
              </p:nvSpPr>
              <p:spPr>
                <a:xfrm>
                  <a:off x="8863032"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22"/>
                <p:cNvSpPr/>
                <p:nvPr/>
              </p:nvSpPr>
              <p:spPr>
                <a:xfrm>
                  <a:off x="8863032"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0" name="Google Shape;7110;p22"/>
                <p:cNvSpPr/>
                <p:nvPr/>
              </p:nvSpPr>
              <p:spPr>
                <a:xfrm>
                  <a:off x="8855639"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22"/>
                <p:cNvSpPr/>
                <p:nvPr/>
              </p:nvSpPr>
              <p:spPr>
                <a:xfrm>
                  <a:off x="8855639"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22"/>
                <p:cNvSpPr/>
                <p:nvPr/>
              </p:nvSpPr>
              <p:spPr>
                <a:xfrm>
                  <a:off x="8855639"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22"/>
                <p:cNvSpPr/>
                <p:nvPr/>
              </p:nvSpPr>
              <p:spPr>
                <a:xfrm>
                  <a:off x="8863032"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22"/>
                <p:cNvSpPr/>
                <p:nvPr/>
              </p:nvSpPr>
              <p:spPr>
                <a:xfrm>
                  <a:off x="8863032"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22"/>
                <p:cNvSpPr/>
                <p:nvPr/>
              </p:nvSpPr>
              <p:spPr>
                <a:xfrm>
                  <a:off x="8863032"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22"/>
                <p:cNvSpPr/>
                <p:nvPr/>
              </p:nvSpPr>
              <p:spPr>
                <a:xfrm>
                  <a:off x="8855639"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22"/>
                <p:cNvSpPr/>
                <p:nvPr/>
              </p:nvSpPr>
              <p:spPr>
                <a:xfrm>
                  <a:off x="8863032"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22"/>
                <p:cNvSpPr/>
                <p:nvPr/>
              </p:nvSpPr>
              <p:spPr>
                <a:xfrm>
                  <a:off x="8855639"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22"/>
                <p:cNvSpPr/>
                <p:nvPr/>
              </p:nvSpPr>
              <p:spPr>
                <a:xfrm>
                  <a:off x="8863032"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22"/>
                <p:cNvSpPr/>
                <p:nvPr/>
              </p:nvSpPr>
              <p:spPr>
                <a:xfrm>
                  <a:off x="8855639"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22"/>
                <p:cNvSpPr/>
                <p:nvPr/>
              </p:nvSpPr>
              <p:spPr>
                <a:xfrm>
                  <a:off x="8863032"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22" name="Google Shape;7122;p22"/>
              <p:cNvSpPr/>
              <p:nvPr/>
            </p:nvSpPr>
            <p:spPr>
              <a:xfrm>
                <a:off x="8136113"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22"/>
              <p:cNvSpPr/>
              <p:nvPr/>
            </p:nvSpPr>
            <p:spPr>
              <a:xfrm>
                <a:off x="8136113"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22"/>
              <p:cNvSpPr/>
              <p:nvPr/>
            </p:nvSpPr>
            <p:spPr>
              <a:xfrm>
                <a:off x="8136113"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22"/>
              <p:cNvSpPr/>
              <p:nvPr/>
            </p:nvSpPr>
            <p:spPr>
              <a:xfrm>
                <a:off x="8136113"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22"/>
              <p:cNvSpPr/>
              <p:nvPr/>
            </p:nvSpPr>
            <p:spPr>
              <a:xfrm>
                <a:off x="8128721"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22"/>
              <p:cNvSpPr/>
              <p:nvPr/>
            </p:nvSpPr>
            <p:spPr>
              <a:xfrm>
                <a:off x="8128721"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22"/>
              <p:cNvSpPr/>
              <p:nvPr/>
            </p:nvSpPr>
            <p:spPr>
              <a:xfrm>
                <a:off x="8136113"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22"/>
              <p:cNvSpPr/>
              <p:nvPr/>
            </p:nvSpPr>
            <p:spPr>
              <a:xfrm>
                <a:off x="8128721"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22"/>
            <p:cNvGrpSpPr/>
            <p:nvPr/>
          </p:nvGrpSpPr>
          <p:grpSpPr>
            <a:xfrm>
              <a:off x="91189" y="206"/>
              <a:ext cx="849678" cy="5143474"/>
              <a:chOff x="91189" y="206"/>
              <a:chExt cx="849678" cy="5143474"/>
            </a:xfrm>
          </p:grpSpPr>
          <p:grpSp>
            <p:nvGrpSpPr>
              <p:cNvPr id="7131" name="Google Shape;7131;p22"/>
              <p:cNvGrpSpPr/>
              <p:nvPr/>
            </p:nvGrpSpPr>
            <p:grpSpPr>
              <a:xfrm>
                <a:off x="356650" y="206"/>
                <a:ext cx="53295" cy="5143474"/>
                <a:chOff x="578867" y="206"/>
                <a:chExt cx="53295" cy="5143474"/>
              </a:xfrm>
            </p:grpSpPr>
            <p:sp>
              <p:nvSpPr>
                <p:cNvPr id="7132" name="Google Shape;7132;p22"/>
                <p:cNvSpPr/>
                <p:nvPr/>
              </p:nvSpPr>
              <p:spPr>
                <a:xfrm>
                  <a:off x="58709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22"/>
                <p:cNvSpPr/>
                <p:nvPr/>
              </p:nvSpPr>
              <p:spPr>
                <a:xfrm>
                  <a:off x="58709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22"/>
                <p:cNvSpPr/>
                <p:nvPr/>
              </p:nvSpPr>
              <p:spPr>
                <a:xfrm>
                  <a:off x="58709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22"/>
                <p:cNvSpPr/>
                <p:nvPr/>
              </p:nvSpPr>
              <p:spPr>
                <a:xfrm>
                  <a:off x="578867"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22"/>
                <p:cNvSpPr/>
                <p:nvPr/>
              </p:nvSpPr>
              <p:spPr>
                <a:xfrm>
                  <a:off x="578867"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22"/>
                <p:cNvSpPr/>
                <p:nvPr/>
              </p:nvSpPr>
              <p:spPr>
                <a:xfrm>
                  <a:off x="587093"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22"/>
                <p:cNvSpPr/>
                <p:nvPr/>
              </p:nvSpPr>
              <p:spPr>
                <a:xfrm>
                  <a:off x="578867"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22"/>
                <p:cNvSpPr/>
                <p:nvPr/>
              </p:nvSpPr>
              <p:spPr>
                <a:xfrm>
                  <a:off x="587093"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22"/>
                <p:cNvSpPr/>
                <p:nvPr/>
              </p:nvSpPr>
              <p:spPr>
                <a:xfrm>
                  <a:off x="578867"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22"/>
                <p:cNvSpPr/>
                <p:nvPr/>
              </p:nvSpPr>
              <p:spPr>
                <a:xfrm>
                  <a:off x="578867"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22"/>
                <p:cNvSpPr/>
                <p:nvPr/>
              </p:nvSpPr>
              <p:spPr>
                <a:xfrm>
                  <a:off x="587093"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22"/>
                <p:cNvSpPr/>
                <p:nvPr/>
              </p:nvSpPr>
              <p:spPr>
                <a:xfrm>
                  <a:off x="587093"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22"/>
                <p:cNvSpPr/>
                <p:nvPr/>
              </p:nvSpPr>
              <p:spPr>
                <a:xfrm>
                  <a:off x="587093"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22"/>
                <p:cNvSpPr/>
                <p:nvPr/>
              </p:nvSpPr>
              <p:spPr>
                <a:xfrm>
                  <a:off x="578867"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22"/>
                <p:cNvSpPr/>
                <p:nvPr/>
              </p:nvSpPr>
              <p:spPr>
                <a:xfrm>
                  <a:off x="587093"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22"/>
                <p:cNvSpPr/>
                <p:nvPr/>
              </p:nvSpPr>
              <p:spPr>
                <a:xfrm>
                  <a:off x="587093"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22"/>
                <p:cNvSpPr/>
                <p:nvPr/>
              </p:nvSpPr>
              <p:spPr>
                <a:xfrm>
                  <a:off x="578867"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22"/>
                <p:cNvSpPr/>
                <p:nvPr/>
              </p:nvSpPr>
              <p:spPr>
                <a:xfrm>
                  <a:off x="587093"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22"/>
                <p:cNvSpPr/>
                <p:nvPr/>
              </p:nvSpPr>
              <p:spPr>
                <a:xfrm>
                  <a:off x="578867"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22"/>
                <p:cNvSpPr/>
                <p:nvPr/>
              </p:nvSpPr>
              <p:spPr>
                <a:xfrm>
                  <a:off x="587093"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22"/>
                <p:cNvSpPr/>
                <p:nvPr/>
              </p:nvSpPr>
              <p:spPr>
                <a:xfrm>
                  <a:off x="578867"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22"/>
                <p:cNvSpPr/>
                <p:nvPr/>
              </p:nvSpPr>
              <p:spPr>
                <a:xfrm>
                  <a:off x="587093"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22"/>
                <p:cNvSpPr/>
                <p:nvPr/>
              </p:nvSpPr>
              <p:spPr>
                <a:xfrm>
                  <a:off x="578867"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22"/>
                <p:cNvSpPr/>
                <p:nvPr/>
              </p:nvSpPr>
              <p:spPr>
                <a:xfrm>
                  <a:off x="578867"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22"/>
                <p:cNvSpPr/>
                <p:nvPr/>
              </p:nvSpPr>
              <p:spPr>
                <a:xfrm>
                  <a:off x="587093"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22"/>
                <p:cNvSpPr/>
                <p:nvPr/>
              </p:nvSpPr>
              <p:spPr>
                <a:xfrm>
                  <a:off x="578867"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22"/>
                <p:cNvSpPr/>
                <p:nvPr/>
              </p:nvSpPr>
              <p:spPr>
                <a:xfrm>
                  <a:off x="578867"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22"/>
                <p:cNvSpPr/>
                <p:nvPr/>
              </p:nvSpPr>
              <p:spPr>
                <a:xfrm>
                  <a:off x="578867"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22"/>
                <p:cNvSpPr/>
                <p:nvPr/>
              </p:nvSpPr>
              <p:spPr>
                <a:xfrm>
                  <a:off x="587093"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22"/>
                <p:cNvSpPr/>
                <p:nvPr/>
              </p:nvSpPr>
              <p:spPr>
                <a:xfrm>
                  <a:off x="587093"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22"/>
                <p:cNvSpPr/>
                <p:nvPr/>
              </p:nvSpPr>
              <p:spPr>
                <a:xfrm>
                  <a:off x="587093"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22"/>
                <p:cNvSpPr/>
                <p:nvPr/>
              </p:nvSpPr>
              <p:spPr>
                <a:xfrm>
                  <a:off x="578867"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22"/>
                <p:cNvSpPr/>
                <p:nvPr/>
              </p:nvSpPr>
              <p:spPr>
                <a:xfrm>
                  <a:off x="587093"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22"/>
                <p:cNvSpPr/>
                <p:nvPr/>
              </p:nvSpPr>
              <p:spPr>
                <a:xfrm>
                  <a:off x="578867"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22"/>
                <p:cNvSpPr/>
                <p:nvPr/>
              </p:nvSpPr>
              <p:spPr>
                <a:xfrm>
                  <a:off x="587093"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22"/>
                <p:cNvSpPr/>
                <p:nvPr/>
              </p:nvSpPr>
              <p:spPr>
                <a:xfrm>
                  <a:off x="578867"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68" name="Google Shape;7168;p22"/>
              <p:cNvGrpSpPr/>
              <p:nvPr/>
            </p:nvGrpSpPr>
            <p:grpSpPr>
              <a:xfrm>
                <a:off x="91189" y="206"/>
                <a:ext cx="53414" cy="4852321"/>
                <a:chOff x="418506" y="206"/>
                <a:chExt cx="53414" cy="4852321"/>
              </a:xfrm>
            </p:grpSpPr>
            <p:sp>
              <p:nvSpPr>
                <p:cNvPr id="7169" name="Google Shape;7169;p22"/>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22"/>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22"/>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22"/>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22"/>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4" name="Google Shape;7174;p22"/>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5" name="Google Shape;7175;p22"/>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22"/>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22"/>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22"/>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22"/>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22"/>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22"/>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22"/>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22"/>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22"/>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22"/>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22"/>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22"/>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22"/>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22"/>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22"/>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22"/>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22"/>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22"/>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22"/>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22"/>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22"/>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22"/>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22"/>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22"/>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22"/>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22"/>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22"/>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3" name="Google Shape;7203;p22"/>
              <p:cNvGrpSpPr/>
              <p:nvPr/>
            </p:nvGrpSpPr>
            <p:grpSpPr>
              <a:xfrm>
                <a:off x="621992" y="206"/>
                <a:ext cx="53414" cy="4852321"/>
                <a:chOff x="774043" y="206"/>
                <a:chExt cx="53414" cy="4852321"/>
              </a:xfrm>
            </p:grpSpPr>
            <p:sp>
              <p:nvSpPr>
                <p:cNvPr id="7204" name="Google Shape;7204;p22"/>
                <p:cNvSpPr/>
                <p:nvPr/>
              </p:nvSpPr>
              <p:spPr>
                <a:xfrm>
                  <a:off x="78226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22"/>
                <p:cNvSpPr/>
                <p:nvPr/>
              </p:nvSpPr>
              <p:spPr>
                <a:xfrm>
                  <a:off x="78226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22"/>
                <p:cNvSpPr/>
                <p:nvPr/>
              </p:nvSpPr>
              <p:spPr>
                <a:xfrm>
                  <a:off x="78226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22"/>
                <p:cNvSpPr/>
                <p:nvPr/>
              </p:nvSpPr>
              <p:spPr>
                <a:xfrm>
                  <a:off x="78226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22"/>
                <p:cNvSpPr/>
                <p:nvPr/>
              </p:nvSpPr>
              <p:spPr>
                <a:xfrm>
                  <a:off x="77404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22"/>
                <p:cNvSpPr/>
                <p:nvPr/>
              </p:nvSpPr>
              <p:spPr>
                <a:xfrm>
                  <a:off x="77404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22"/>
                <p:cNvSpPr/>
                <p:nvPr/>
              </p:nvSpPr>
              <p:spPr>
                <a:xfrm>
                  <a:off x="782269"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22"/>
                <p:cNvSpPr/>
                <p:nvPr/>
              </p:nvSpPr>
              <p:spPr>
                <a:xfrm>
                  <a:off x="77404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22"/>
                <p:cNvSpPr/>
                <p:nvPr/>
              </p:nvSpPr>
              <p:spPr>
                <a:xfrm>
                  <a:off x="782269"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22"/>
                <p:cNvSpPr/>
                <p:nvPr/>
              </p:nvSpPr>
              <p:spPr>
                <a:xfrm>
                  <a:off x="77404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22"/>
                <p:cNvSpPr/>
                <p:nvPr/>
              </p:nvSpPr>
              <p:spPr>
                <a:xfrm>
                  <a:off x="782269"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22"/>
                <p:cNvSpPr/>
                <p:nvPr/>
              </p:nvSpPr>
              <p:spPr>
                <a:xfrm>
                  <a:off x="77404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22"/>
                <p:cNvSpPr/>
                <p:nvPr/>
              </p:nvSpPr>
              <p:spPr>
                <a:xfrm>
                  <a:off x="782269"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22"/>
                <p:cNvSpPr/>
                <p:nvPr/>
              </p:nvSpPr>
              <p:spPr>
                <a:xfrm>
                  <a:off x="77404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22"/>
                <p:cNvSpPr/>
                <p:nvPr/>
              </p:nvSpPr>
              <p:spPr>
                <a:xfrm>
                  <a:off x="782269"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22"/>
                <p:cNvSpPr/>
                <p:nvPr/>
              </p:nvSpPr>
              <p:spPr>
                <a:xfrm>
                  <a:off x="782269"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22"/>
                <p:cNvSpPr/>
                <p:nvPr/>
              </p:nvSpPr>
              <p:spPr>
                <a:xfrm>
                  <a:off x="774043"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22"/>
                <p:cNvSpPr/>
                <p:nvPr/>
              </p:nvSpPr>
              <p:spPr>
                <a:xfrm>
                  <a:off x="774043"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22"/>
                <p:cNvSpPr/>
                <p:nvPr/>
              </p:nvSpPr>
              <p:spPr>
                <a:xfrm>
                  <a:off x="782269" y="260449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22"/>
                <p:cNvSpPr/>
                <p:nvPr/>
              </p:nvSpPr>
              <p:spPr>
                <a:xfrm>
                  <a:off x="774043" y="274780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22"/>
                <p:cNvSpPr/>
                <p:nvPr/>
              </p:nvSpPr>
              <p:spPr>
                <a:xfrm>
                  <a:off x="782269" y="2893858"/>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22"/>
                <p:cNvSpPr/>
                <p:nvPr/>
              </p:nvSpPr>
              <p:spPr>
                <a:xfrm>
                  <a:off x="782269" y="303812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22"/>
                <p:cNvSpPr/>
                <p:nvPr/>
              </p:nvSpPr>
              <p:spPr>
                <a:xfrm>
                  <a:off x="774043" y="3181315"/>
                  <a:ext cx="53414" cy="81075"/>
                </a:xfrm>
                <a:custGeom>
                  <a:avLst/>
                  <a:gdLst/>
                  <a:ahLst/>
                  <a:cxnLst/>
                  <a:rect l="l" t="t" r="r" b="b"/>
                  <a:pathLst>
                    <a:path w="448" h="680" extrusionOk="0">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22"/>
                <p:cNvSpPr/>
                <p:nvPr/>
              </p:nvSpPr>
              <p:spPr>
                <a:xfrm>
                  <a:off x="774043" y="3326535"/>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22"/>
                <p:cNvSpPr/>
                <p:nvPr/>
              </p:nvSpPr>
              <p:spPr>
                <a:xfrm>
                  <a:off x="774043" y="3470800"/>
                  <a:ext cx="53414" cy="80955"/>
                </a:xfrm>
                <a:custGeom>
                  <a:avLst/>
                  <a:gdLst/>
                  <a:ahLst/>
                  <a:cxnLst/>
                  <a:rect l="l" t="t" r="r" b="b"/>
                  <a:pathLst>
                    <a:path w="448" h="679" extrusionOk="0">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22"/>
                <p:cNvSpPr/>
                <p:nvPr/>
              </p:nvSpPr>
              <p:spPr>
                <a:xfrm>
                  <a:off x="782269" y="361685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22"/>
                <p:cNvSpPr/>
                <p:nvPr/>
              </p:nvSpPr>
              <p:spPr>
                <a:xfrm>
                  <a:off x="782269" y="376195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22"/>
                <p:cNvSpPr/>
                <p:nvPr/>
              </p:nvSpPr>
              <p:spPr>
                <a:xfrm>
                  <a:off x="782269" y="3906219"/>
                  <a:ext cx="26826" cy="78213"/>
                </a:xfrm>
                <a:custGeom>
                  <a:avLst/>
                  <a:gdLst/>
                  <a:ahLst/>
                  <a:cxnLst/>
                  <a:rect l="l" t="t" r="r" b="b"/>
                  <a:pathLst>
                    <a:path w="225" h="656"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22"/>
                <p:cNvSpPr/>
                <p:nvPr/>
              </p:nvSpPr>
              <p:spPr>
                <a:xfrm>
                  <a:off x="774043" y="404953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22"/>
                <p:cNvSpPr/>
                <p:nvPr/>
              </p:nvSpPr>
              <p:spPr>
                <a:xfrm>
                  <a:off x="782269" y="419558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22"/>
                <p:cNvSpPr/>
                <p:nvPr/>
              </p:nvSpPr>
              <p:spPr>
                <a:xfrm>
                  <a:off x="774043" y="4338895"/>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22"/>
                <p:cNvSpPr/>
                <p:nvPr/>
              </p:nvSpPr>
              <p:spPr>
                <a:xfrm>
                  <a:off x="782269" y="4484949"/>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22"/>
                <p:cNvSpPr/>
                <p:nvPr/>
              </p:nvSpPr>
              <p:spPr>
                <a:xfrm>
                  <a:off x="774043" y="462826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22"/>
                <p:cNvSpPr/>
                <p:nvPr/>
              </p:nvSpPr>
              <p:spPr>
                <a:xfrm>
                  <a:off x="782269" y="477431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38" name="Google Shape;7238;p22"/>
              <p:cNvSpPr/>
              <p:nvPr/>
            </p:nvSpPr>
            <p:spPr>
              <a:xfrm>
                <a:off x="895799"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22"/>
              <p:cNvSpPr/>
              <p:nvPr/>
            </p:nvSpPr>
            <p:spPr>
              <a:xfrm>
                <a:off x="895799"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22"/>
              <p:cNvSpPr/>
              <p:nvPr/>
            </p:nvSpPr>
            <p:spPr>
              <a:xfrm>
                <a:off x="895799"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22"/>
              <p:cNvSpPr/>
              <p:nvPr/>
            </p:nvSpPr>
            <p:spPr>
              <a:xfrm>
                <a:off x="887453"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22"/>
              <p:cNvSpPr/>
              <p:nvPr/>
            </p:nvSpPr>
            <p:spPr>
              <a:xfrm>
                <a:off x="887453"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22"/>
              <p:cNvSpPr/>
              <p:nvPr/>
            </p:nvSpPr>
            <p:spPr>
              <a:xfrm>
                <a:off x="895799"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22"/>
              <p:cNvSpPr/>
              <p:nvPr/>
            </p:nvSpPr>
            <p:spPr>
              <a:xfrm>
                <a:off x="887453"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22"/>
              <p:cNvSpPr/>
              <p:nvPr/>
            </p:nvSpPr>
            <p:spPr>
              <a:xfrm>
                <a:off x="895799"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246" name="Google Shape;7246;p22"/>
          <p:cNvSpPr txBox="1">
            <a:spLocks noGrp="1"/>
          </p:cNvSpPr>
          <p:nvPr>
            <p:ph type="title" hasCustomPrompt="1"/>
          </p:nvPr>
        </p:nvSpPr>
        <p:spPr>
          <a:xfrm>
            <a:off x="2090740" y="1274850"/>
            <a:ext cx="11121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47" name="Google Shape;7247;p22"/>
          <p:cNvSpPr txBox="1">
            <a:spLocks noGrp="1"/>
          </p:cNvSpPr>
          <p:nvPr>
            <p:ph type="subTitle" idx="1"/>
          </p:nvPr>
        </p:nvSpPr>
        <p:spPr>
          <a:xfrm>
            <a:off x="1477840" y="1752842"/>
            <a:ext cx="23379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7248" name="Google Shape;7248;p22"/>
          <p:cNvSpPr txBox="1">
            <a:spLocks noGrp="1"/>
          </p:cNvSpPr>
          <p:nvPr>
            <p:ph type="subTitle" idx="2"/>
          </p:nvPr>
        </p:nvSpPr>
        <p:spPr>
          <a:xfrm>
            <a:off x="1477840" y="2199733"/>
            <a:ext cx="23379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7249" name="Google Shape;7249;p22"/>
          <p:cNvSpPr txBox="1">
            <a:spLocks noGrp="1"/>
          </p:cNvSpPr>
          <p:nvPr>
            <p:ph type="title" idx="3" hasCustomPrompt="1"/>
          </p:nvPr>
        </p:nvSpPr>
        <p:spPr>
          <a:xfrm>
            <a:off x="5941160" y="1274850"/>
            <a:ext cx="11121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50" name="Google Shape;7250;p22"/>
          <p:cNvSpPr txBox="1">
            <a:spLocks noGrp="1"/>
          </p:cNvSpPr>
          <p:nvPr>
            <p:ph type="subTitle" idx="4"/>
          </p:nvPr>
        </p:nvSpPr>
        <p:spPr>
          <a:xfrm>
            <a:off x="5328260" y="1752842"/>
            <a:ext cx="23379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7251" name="Google Shape;7251;p22"/>
          <p:cNvSpPr txBox="1">
            <a:spLocks noGrp="1"/>
          </p:cNvSpPr>
          <p:nvPr>
            <p:ph type="subTitle" idx="5"/>
          </p:nvPr>
        </p:nvSpPr>
        <p:spPr>
          <a:xfrm>
            <a:off x="5328260" y="2199733"/>
            <a:ext cx="23379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7252" name="Google Shape;7252;p22"/>
          <p:cNvSpPr txBox="1">
            <a:spLocks noGrp="1"/>
          </p:cNvSpPr>
          <p:nvPr>
            <p:ph type="title" idx="6" hasCustomPrompt="1"/>
          </p:nvPr>
        </p:nvSpPr>
        <p:spPr>
          <a:xfrm>
            <a:off x="2090740" y="3027835"/>
            <a:ext cx="11121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53" name="Google Shape;7253;p22"/>
          <p:cNvSpPr txBox="1">
            <a:spLocks noGrp="1"/>
          </p:cNvSpPr>
          <p:nvPr>
            <p:ph type="subTitle" idx="7"/>
          </p:nvPr>
        </p:nvSpPr>
        <p:spPr>
          <a:xfrm>
            <a:off x="1477840" y="3505837"/>
            <a:ext cx="23379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7254" name="Google Shape;7254;p22"/>
          <p:cNvSpPr txBox="1">
            <a:spLocks noGrp="1"/>
          </p:cNvSpPr>
          <p:nvPr>
            <p:ph type="subTitle" idx="8"/>
          </p:nvPr>
        </p:nvSpPr>
        <p:spPr>
          <a:xfrm>
            <a:off x="1477840" y="3952725"/>
            <a:ext cx="23379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7255" name="Google Shape;7255;p22"/>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256" name="Google Shape;7256;p22"/>
          <p:cNvSpPr txBox="1">
            <a:spLocks noGrp="1"/>
          </p:cNvSpPr>
          <p:nvPr>
            <p:ph type="title" idx="13" hasCustomPrompt="1"/>
          </p:nvPr>
        </p:nvSpPr>
        <p:spPr>
          <a:xfrm>
            <a:off x="5941160" y="3027835"/>
            <a:ext cx="11121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7257" name="Google Shape;7257;p22"/>
          <p:cNvSpPr txBox="1">
            <a:spLocks noGrp="1"/>
          </p:cNvSpPr>
          <p:nvPr>
            <p:ph type="subTitle" idx="14"/>
          </p:nvPr>
        </p:nvSpPr>
        <p:spPr>
          <a:xfrm>
            <a:off x="5328260" y="3505837"/>
            <a:ext cx="23379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7258" name="Google Shape;7258;p22"/>
          <p:cNvSpPr txBox="1">
            <a:spLocks noGrp="1"/>
          </p:cNvSpPr>
          <p:nvPr>
            <p:ph type="subTitle" idx="15"/>
          </p:nvPr>
        </p:nvSpPr>
        <p:spPr>
          <a:xfrm>
            <a:off x="5328260" y="3952725"/>
            <a:ext cx="23379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p:cSld name="CUSTOM_17">
    <p:spTree>
      <p:nvGrpSpPr>
        <p:cNvPr id="1" name="Shape 7958"/>
        <p:cNvGrpSpPr/>
        <p:nvPr/>
      </p:nvGrpSpPr>
      <p:grpSpPr>
        <a:xfrm>
          <a:off x="0" y="0"/>
          <a:ext cx="0" cy="0"/>
          <a:chOff x="0" y="0"/>
          <a:chExt cx="0" cy="0"/>
        </a:xfrm>
      </p:grpSpPr>
      <p:grpSp>
        <p:nvGrpSpPr>
          <p:cNvPr id="7959" name="Google Shape;7959;p25"/>
          <p:cNvGrpSpPr/>
          <p:nvPr/>
        </p:nvGrpSpPr>
        <p:grpSpPr>
          <a:xfrm>
            <a:off x="189" y="52"/>
            <a:ext cx="9144013" cy="5143533"/>
            <a:chOff x="4088025" y="1324225"/>
            <a:chExt cx="1348575" cy="1101800"/>
          </a:xfrm>
        </p:grpSpPr>
        <p:sp>
          <p:nvSpPr>
            <p:cNvPr id="7960" name="Google Shape;7960;p25"/>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25"/>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25"/>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25"/>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25"/>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25"/>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25"/>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25"/>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8" name="Google Shape;7968;p25"/>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9" name="Google Shape;7969;p25"/>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25"/>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25"/>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25"/>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3" name="Google Shape;7973;p25"/>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4" name="Google Shape;7974;p25"/>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25"/>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25"/>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7" name="Google Shape;7977;p25"/>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8" name="Google Shape;7978;p25"/>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9" name="Google Shape;7979;p25"/>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25"/>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1" name="Google Shape;7981;p25"/>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2" name="Google Shape;7982;p25"/>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25"/>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4" name="Google Shape;7984;p25"/>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25"/>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6" name="Google Shape;7986;p25"/>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7" name="Google Shape;7987;p25"/>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25"/>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25"/>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25"/>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1" name="Google Shape;7991;p25"/>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2" name="Google Shape;7992;p25"/>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25"/>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4" name="Google Shape;7994;p25"/>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5" name="Google Shape;7995;p25"/>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6" name="Google Shape;7996;p25"/>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25"/>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25"/>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25"/>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25"/>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25"/>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2" name="Google Shape;8002;p25"/>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3" name="Google Shape;8003;p25"/>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25"/>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25"/>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25"/>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25"/>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25"/>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25"/>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25"/>
          <p:cNvGrpSpPr/>
          <p:nvPr/>
        </p:nvGrpSpPr>
        <p:grpSpPr>
          <a:xfrm>
            <a:off x="34718" y="206"/>
            <a:ext cx="9074564" cy="5143474"/>
            <a:chOff x="34718" y="206"/>
            <a:chExt cx="9074564" cy="5143474"/>
          </a:xfrm>
        </p:grpSpPr>
        <p:grpSp>
          <p:nvGrpSpPr>
            <p:cNvPr id="8011" name="Google Shape;8011;p25"/>
            <p:cNvGrpSpPr/>
            <p:nvPr/>
          </p:nvGrpSpPr>
          <p:grpSpPr>
            <a:xfrm>
              <a:off x="565521" y="206"/>
              <a:ext cx="53295" cy="5143474"/>
              <a:chOff x="578867" y="206"/>
              <a:chExt cx="53295" cy="5143474"/>
            </a:xfrm>
          </p:grpSpPr>
          <p:sp>
            <p:nvSpPr>
              <p:cNvPr id="8012" name="Google Shape;8012;p25"/>
              <p:cNvSpPr/>
              <p:nvPr/>
            </p:nvSpPr>
            <p:spPr>
              <a:xfrm>
                <a:off x="58709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3" name="Google Shape;8013;p25"/>
              <p:cNvSpPr/>
              <p:nvPr/>
            </p:nvSpPr>
            <p:spPr>
              <a:xfrm>
                <a:off x="58709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4" name="Google Shape;8014;p25"/>
              <p:cNvSpPr/>
              <p:nvPr/>
            </p:nvSpPr>
            <p:spPr>
              <a:xfrm>
                <a:off x="58709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25"/>
              <p:cNvSpPr/>
              <p:nvPr/>
            </p:nvSpPr>
            <p:spPr>
              <a:xfrm>
                <a:off x="578867"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25"/>
              <p:cNvSpPr/>
              <p:nvPr/>
            </p:nvSpPr>
            <p:spPr>
              <a:xfrm>
                <a:off x="578867"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25"/>
              <p:cNvSpPr/>
              <p:nvPr/>
            </p:nvSpPr>
            <p:spPr>
              <a:xfrm>
                <a:off x="587093"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8" name="Google Shape;8018;p25"/>
              <p:cNvSpPr/>
              <p:nvPr/>
            </p:nvSpPr>
            <p:spPr>
              <a:xfrm>
                <a:off x="578867"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9" name="Google Shape;8019;p25"/>
              <p:cNvSpPr/>
              <p:nvPr/>
            </p:nvSpPr>
            <p:spPr>
              <a:xfrm>
                <a:off x="587093"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25"/>
              <p:cNvSpPr/>
              <p:nvPr/>
            </p:nvSpPr>
            <p:spPr>
              <a:xfrm>
                <a:off x="578867"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25"/>
              <p:cNvSpPr/>
              <p:nvPr/>
            </p:nvSpPr>
            <p:spPr>
              <a:xfrm>
                <a:off x="578867"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2" name="Google Shape;8022;p25"/>
              <p:cNvSpPr/>
              <p:nvPr/>
            </p:nvSpPr>
            <p:spPr>
              <a:xfrm>
                <a:off x="587093"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3" name="Google Shape;8023;p25"/>
              <p:cNvSpPr/>
              <p:nvPr/>
            </p:nvSpPr>
            <p:spPr>
              <a:xfrm>
                <a:off x="587093"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4" name="Google Shape;8024;p25"/>
              <p:cNvSpPr/>
              <p:nvPr/>
            </p:nvSpPr>
            <p:spPr>
              <a:xfrm>
                <a:off x="587093"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25"/>
              <p:cNvSpPr/>
              <p:nvPr/>
            </p:nvSpPr>
            <p:spPr>
              <a:xfrm>
                <a:off x="578867"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6" name="Google Shape;8026;p25"/>
              <p:cNvSpPr/>
              <p:nvPr/>
            </p:nvSpPr>
            <p:spPr>
              <a:xfrm>
                <a:off x="587093"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25"/>
              <p:cNvSpPr/>
              <p:nvPr/>
            </p:nvSpPr>
            <p:spPr>
              <a:xfrm>
                <a:off x="587093"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8" name="Google Shape;8028;p25"/>
              <p:cNvSpPr/>
              <p:nvPr/>
            </p:nvSpPr>
            <p:spPr>
              <a:xfrm>
                <a:off x="578867"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9" name="Google Shape;8029;p25"/>
              <p:cNvSpPr/>
              <p:nvPr/>
            </p:nvSpPr>
            <p:spPr>
              <a:xfrm>
                <a:off x="587093"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25"/>
              <p:cNvSpPr/>
              <p:nvPr/>
            </p:nvSpPr>
            <p:spPr>
              <a:xfrm>
                <a:off x="578867"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1" name="Google Shape;8031;p25"/>
              <p:cNvSpPr/>
              <p:nvPr/>
            </p:nvSpPr>
            <p:spPr>
              <a:xfrm>
                <a:off x="587093"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2" name="Google Shape;8032;p25"/>
              <p:cNvSpPr/>
              <p:nvPr/>
            </p:nvSpPr>
            <p:spPr>
              <a:xfrm>
                <a:off x="578867"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25"/>
              <p:cNvSpPr/>
              <p:nvPr/>
            </p:nvSpPr>
            <p:spPr>
              <a:xfrm>
                <a:off x="587093"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25"/>
              <p:cNvSpPr/>
              <p:nvPr/>
            </p:nvSpPr>
            <p:spPr>
              <a:xfrm>
                <a:off x="578867"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25"/>
              <p:cNvSpPr/>
              <p:nvPr/>
            </p:nvSpPr>
            <p:spPr>
              <a:xfrm>
                <a:off x="578867"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6" name="Google Shape;8036;p25"/>
              <p:cNvSpPr/>
              <p:nvPr/>
            </p:nvSpPr>
            <p:spPr>
              <a:xfrm>
                <a:off x="587093"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7" name="Google Shape;8037;p25"/>
              <p:cNvSpPr/>
              <p:nvPr/>
            </p:nvSpPr>
            <p:spPr>
              <a:xfrm>
                <a:off x="578867"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25"/>
              <p:cNvSpPr/>
              <p:nvPr/>
            </p:nvSpPr>
            <p:spPr>
              <a:xfrm>
                <a:off x="578867"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25"/>
              <p:cNvSpPr/>
              <p:nvPr/>
            </p:nvSpPr>
            <p:spPr>
              <a:xfrm>
                <a:off x="578867"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0" name="Google Shape;8040;p25"/>
              <p:cNvSpPr/>
              <p:nvPr/>
            </p:nvSpPr>
            <p:spPr>
              <a:xfrm>
                <a:off x="587093"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1" name="Google Shape;8041;p25"/>
              <p:cNvSpPr/>
              <p:nvPr/>
            </p:nvSpPr>
            <p:spPr>
              <a:xfrm>
                <a:off x="587093"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2" name="Google Shape;8042;p25"/>
              <p:cNvSpPr/>
              <p:nvPr/>
            </p:nvSpPr>
            <p:spPr>
              <a:xfrm>
                <a:off x="587093"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25"/>
              <p:cNvSpPr/>
              <p:nvPr/>
            </p:nvSpPr>
            <p:spPr>
              <a:xfrm>
                <a:off x="578867"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25"/>
              <p:cNvSpPr/>
              <p:nvPr/>
            </p:nvSpPr>
            <p:spPr>
              <a:xfrm>
                <a:off x="587093"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5" name="Google Shape;8045;p25"/>
              <p:cNvSpPr/>
              <p:nvPr/>
            </p:nvSpPr>
            <p:spPr>
              <a:xfrm>
                <a:off x="578867"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6" name="Google Shape;8046;p25"/>
              <p:cNvSpPr/>
              <p:nvPr/>
            </p:nvSpPr>
            <p:spPr>
              <a:xfrm>
                <a:off x="587093"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25"/>
              <p:cNvSpPr/>
              <p:nvPr/>
            </p:nvSpPr>
            <p:spPr>
              <a:xfrm>
                <a:off x="578867"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8" name="Google Shape;8048;p25"/>
            <p:cNvGrpSpPr/>
            <p:nvPr/>
          </p:nvGrpSpPr>
          <p:grpSpPr>
            <a:xfrm>
              <a:off x="8525900" y="206"/>
              <a:ext cx="53414" cy="5143474"/>
              <a:chOff x="8511811" y="206"/>
              <a:chExt cx="53414" cy="5143474"/>
            </a:xfrm>
          </p:grpSpPr>
          <p:sp>
            <p:nvSpPr>
              <p:cNvPr id="8049" name="Google Shape;8049;p25"/>
              <p:cNvSpPr/>
              <p:nvPr/>
            </p:nvSpPr>
            <p:spPr>
              <a:xfrm>
                <a:off x="852003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0" name="Google Shape;8050;p25"/>
              <p:cNvSpPr/>
              <p:nvPr/>
            </p:nvSpPr>
            <p:spPr>
              <a:xfrm>
                <a:off x="852003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1" name="Google Shape;8051;p25"/>
              <p:cNvSpPr/>
              <p:nvPr/>
            </p:nvSpPr>
            <p:spPr>
              <a:xfrm>
                <a:off x="8520038"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25"/>
              <p:cNvSpPr/>
              <p:nvPr/>
            </p:nvSpPr>
            <p:spPr>
              <a:xfrm>
                <a:off x="8511811"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3" name="Google Shape;8053;p25"/>
              <p:cNvSpPr/>
              <p:nvPr/>
            </p:nvSpPr>
            <p:spPr>
              <a:xfrm>
                <a:off x="8511811"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4" name="Google Shape;8054;p25"/>
              <p:cNvSpPr/>
              <p:nvPr/>
            </p:nvSpPr>
            <p:spPr>
              <a:xfrm>
                <a:off x="8520038"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25"/>
              <p:cNvSpPr/>
              <p:nvPr/>
            </p:nvSpPr>
            <p:spPr>
              <a:xfrm>
                <a:off x="8511811"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6" name="Google Shape;8056;p25"/>
              <p:cNvSpPr/>
              <p:nvPr/>
            </p:nvSpPr>
            <p:spPr>
              <a:xfrm>
                <a:off x="8520038"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7" name="Google Shape;8057;p25"/>
              <p:cNvSpPr/>
              <p:nvPr/>
            </p:nvSpPr>
            <p:spPr>
              <a:xfrm>
                <a:off x="8511811"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25"/>
              <p:cNvSpPr/>
              <p:nvPr/>
            </p:nvSpPr>
            <p:spPr>
              <a:xfrm>
                <a:off x="8511811"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25"/>
              <p:cNvSpPr/>
              <p:nvPr/>
            </p:nvSpPr>
            <p:spPr>
              <a:xfrm>
                <a:off x="852003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25"/>
              <p:cNvSpPr/>
              <p:nvPr/>
            </p:nvSpPr>
            <p:spPr>
              <a:xfrm>
                <a:off x="8520038"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25"/>
              <p:cNvSpPr/>
              <p:nvPr/>
            </p:nvSpPr>
            <p:spPr>
              <a:xfrm>
                <a:off x="852003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2" name="Google Shape;8062;p25"/>
              <p:cNvSpPr/>
              <p:nvPr/>
            </p:nvSpPr>
            <p:spPr>
              <a:xfrm>
                <a:off x="8511811"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3" name="Google Shape;8063;p25"/>
              <p:cNvSpPr/>
              <p:nvPr/>
            </p:nvSpPr>
            <p:spPr>
              <a:xfrm>
                <a:off x="852003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25"/>
              <p:cNvSpPr/>
              <p:nvPr/>
            </p:nvSpPr>
            <p:spPr>
              <a:xfrm>
                <a:off x="8520038"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25"/>
              <p:cNvSpPr/>
              <p:nvPr/>
            </p:nvSpPr>
            <p:spPr>
              <a:xfrm>
                <a:off x="8511811"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25"/>
              <p:cNvSpPr/>
              <p:nvPr/>
            </p:nvSpPr>
            <p:spPr>
              <a:xfrm>
                <a:off x="8520038"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7" name="Google Shape;8067;p25"/>
              <p:cNvSpPr/>
              <p:nvPr/>
            </p:nvSpPr>
            <p:spPr>
              <a:xfrm>
                <a:off x="8511811"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25"/>
              <p:cNvSpPr/>
              <p:nvPr/>
            </p:nvSpPr>
            <p:spPr>
              <a:xfrm>
                <a:off x="8520038"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9" name="Google Shape;8069;p25"/>
              <p:cNvSpPr/>
              <p:nvPr/>
            </p:nvSpPr>
            <p:spPr>
              <a:xfrm>
                <a:off x="8511811"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0" name="Google Shape;8070;p25"/>
              <p:cNvSpPr/>
              <p:nvPr/>
            </p:nvSpPr>
            <p:spPr>
              <a:xfrm>
                <a:off x="852003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25"/>
              <p:cNvSpPr/>
              <p:nvPr/>
            </p:nvSpPr>
            <p:spPr>
              <a:xfrm>
                <a:off x="8511811"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2" name="Google Shape;8072;p25"/>
              <p:cNvSpPr/>
              <p:nvPr/>
            </p:nvSpPr>
            <p:spPr>
              <a:xfrm>
                <a:off x="851181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3" name="Google Shape;8073;p25"/>
              <p:cNvSpPr/>
              <p:nvPr/>
            </p:nvSpPr>
            <p:spPr>
              <a:xfrm>
                <a:off x="8520038"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25"/>
              <p:cNvSpPr/>
              <p:nvPr/>
            </p:nvSpPr>
            <p:spPr>
              <a:xfrm>
                <a:off x="8511811"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5" name="Google Shape;8075;p25"/>
              <p:cNvSpPr/>
              <p:nvPr/>
            </p:nvSpPr>
            <p:spPr>
              <a:xfrm>
                <a:off x="8511811"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6" name="Google Shape;8076;p25"/>
              <p:cNvSpPr/>
              <p:nvPr/>
            </p:nvSpPr>
            <p:spPr>
              <a:xfrm>
                <a:off x="8511811"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25"/>
              <p:cNvSpPr/>
              <p:nvPr/>
            </p:nvSpPr>
            <p:spPr>
              <a:xfrm>
                <a:off x="8520038"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8" name="Google Shape;8078;p25"/>
              <p:cNvSpPr/>
              <p:nvPr/>
            </p:nvSpPr>
            <p:spPr>
              <a:xfrm>
                <a:off x="852003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9" name="Google Shape;8079;p25"/>
              <p:cNvSpPr/>
              <p:nvPr/>
            </p:nvSpPr>
            <p:spPr>
              <a:xfrm>
                <a:off x="8520038"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25"/>
              <p:cNvSpPr/>
              <p:nvPr/>
            </p:nvSpPr>
            <p:spPr>
              <a:xfrm>
                <a:off x="8511811"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25"/>
              <p:cNvSpPr/>
              <p:nvPr/>
            </p:nvSpPr>
            <p:spPr>
              <a:xfrm>
                <a:off x="8520038"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25"/>
              <p:cNvSpPr/>
              <p:nvPr/>
            </p:nvSpPr>
            <p:spPr>
              <a:xfrm>
                <a:off x="8511811"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25"/>
              <p:cNvSpPr/>
              <p:nvPr/>
            </p:nvSpPr>
            <p:spPr>
              <a:xfrm>
                <a:off x="8520038"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25"/>
              <p:cNvSpPr/>
              <p:nvPr/>
            </p:nvSpPr>
            <p:spPr>
              <a:xfrm>
                <a:off x="8511811"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5" name="Google Shape;8085;p25"/>
            <p:cNvGrpSpPr/>
            <p:nvPr/>
          </p:nvGrpSpPr>
          <p:grpSpPr>
            <a:xfrm>
              <a:off x="8791361" y="206"/>
              <a:ext cx="53414" cy="5143474"/>
              <a:chOff x="8712171" y="206"/>
              <a:chExt cx="53414" cy="5143474"/>
            </a:xfrm>
          </p:grpSpPr>
          <p:sp>
            <p:nvSpPr>
              <p:cNvPr id="8086" name="Google Shape;8086;p25"/>
              <p:cNvSpPr/>
              <p:nvPr/>
            </p:nvSpPr>
            <p:spPr>
              <a:xfrm>
                <a:off x="87203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7" name="Google Shape;8087;p25"/>
              <p:cNvSpPr/>
              <p:nvPr/>
            </p:nvSpPr>
            <p:spPr>
              <a:xfrm>
                <a:off x="87203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8" name="Google Shape;8088;p25"/>
              <p:cNvSpPr/>
              <p:nvPr/>
            </p:nvSpPr>
            <p:spPr>
              <a:xfrm>
                <a:off x="87203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25"/>
              <p:cNvSpPr/>
              <p:nvPr/>
            </p:nvSpPr>
            <p:spPr>
              <a:xfrm>
                <a:off x="87121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0" name="Google Shape;8090;p25"/>
              <p:cNvSpPr/>
              <p:nvPr/>
            </p:nvSpPr>
            <p:spPr>
              <a:xfrm>
                <a:off x="87121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1" name="Google Shape;8091;p25"/>
              <p:cNvSpPr/>
              <p:nvPr/>
            </p:nvSpPr>
            <p:spPr>
              <a:xfrm>
                <a:off x="87203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2" name="Google Shape;8092;p25"/>
              <p:cNvSpPr/>
              <p:nvPr/>
            </p:nvSpPr>
            <p:spPr>
              <a:xfrm>
                <a:off x="87121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25"/>
              <p:cNvSpPr/>
              <p:nvPr/>
            </p:nvSpPr>
            <p:spPr>
              <a:xfrm>
                <a:off x="87203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4" name="Google Shape;8094;p25"/>
              <p:cNvSpPr/>
              <p:nvPr/>
            </p:nvSpPr>
            <p:spPr>
              <a:xfrm>
                <a:off x="87121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5" name="Google Shape;8095;p25"/>
              <p:cNvSpPr/>
              <p:nvPr/>
            </p:nvSpPr>
            <p:spPr>
              <a:xfrm>
                <a:off x="871217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25"/>
              <p:cNvSpPr/>
              <p:nvPr/>
            </p:nvSpPr>
            <p:spPr>
              <a:xfrm>
                <a:off x="872039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7" name="Google Shape;8097;p25"/>
              <p:cNvSpPr/>
              <p:nvPr/>
            </p:nvSpPr>
            <p:spPr>
              <a:xfrm>
                <a:off x="872039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8" name="Google Shape;8098;p25"/>
              <p:cNvSpPr/>
              <p:nvPr/>
            </p:nvSpPr>
            <p:spPr>
              <a:xfrm>
                <a:off x="872039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25"/>
              <p:cNvSpPr/>
              <p:nvPr/>
            </p:nvSpPr>
            <p:spPr>
              <a:xfrm>
                <a:off x="871217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25"/>
              <p:cNvSpPr/>
              <p:nvPr/>
            </p:nvSpPr>
            <p:spPr>
              <a:xfrm>
                <a:off x="872039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1" name="Google Shape;8101;p25"/>
              <p:cNvSpPr/>
              <p:nvPr/>
            </p:nvSpPr>
            <p:spPr>
              <a:xfrm>
                <a:off x="872039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2" name="Google Shape;8102;p25"/>
              <p:cNvSpPr/>
              <p:nvPr/>
            </p:nvSpPr>
            <p:spPr>
              <a:xfrm>
                <a:off x="871217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25"/>
              <p:cNvSpPr/>
              <p:nvPr/>
            </p:nvSpPr>
            <p:spPr>
              <a:xfrm>
                <a:off x="872039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4" name="Google Shape;8104;p25"/>
              <p:cNvSpPr/>
              <p:nvPr/>
            </p:nvSpPr>
            <p:spPr>
              <a:xfrm>
                <a:off x="871217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5" name="Google Shape;8105;p25"/>
              <p:cNvSpPr/>
              <p:nvPr/>
            </p:nvSpPr>
            <p:spPr>
              <a:xfrm>
                <a:off x="872039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6" name="Google Shape;8106;p25"/>
              <p:cNvSpPr/>
              <p:nvPr/>
            </p:nvSpPr>
            <p:spPr>
              <a:xfrm>
                <a:off x="871217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25"/>
              <p:cNvSpPr/>
              <p:nvPr/>
            </p:nvSpPr>
            <p:spPr>
              <a:xfrm>
                <a:off x="872039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25"/>
              <p:cNvSpPr/>
              <p:nvPr/>
            </p:nvSpPr>
            <p:spPr>
              <a:xfrm>
                <a:off x="871217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9" name="Google Shape;8109;p25"/>
              <p:cNvSpPr/>
              <p:nvPr/>
            </p:nvSpPr>
            <p:spPr>
              <a:xfrm>
                <a:off x="871217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0" name="Google Shape;8110;p25"/>
              <p:cNvSpPr/>
              <p:nvPr/>
            </p:nvSpPr>
            <p:spPr>
              <a:xfrm>
                <a:off x="872039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25"/>
              <p:cNvSpPr/>
              <p:nvPr/>
            </p:nvSpPr>
            <p:spPr>
              <a:xfrm>
                <a:off x="871217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2" name="Google Shape;8112;p25"/>
              <p:cNvSpPr/>
              <p:nvPr/>
            </p:nvSpPr>
            <p:spPr>
              <a:xfrm>
                <a:off x="871217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3" name="Google Shape;8113;p25"/>
              <p:cNvSpPr/>
              <p:nvPr/>
            </p:nvSpPr>
            <p:spPr>
              <a:xfrm>
                <a:off x="871217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25"/>
              <p:cNvSpPr/>
              <p:nvPr/>
            </p:nvSpPr>
            <p:spPr>
              <a:xfrm>
                <a:off x="872039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5" name="Google Shape;8115;p25"/>
              <p:cNvSpPr/>
              <p:nvPr/>
            </p:nvSpPr>
            <p:spPr>
              <a:xfrm>
                <a:off x="872039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6" name="Google Shape;8116;p25"/>
              <p:cNvSpPr/>
              <p:nvPr/>
            </p:nvSpPr>
            <p:spPr>
              <a:xfrm>
                <a:off x="872039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25"/>
              <p:cNvSpPr/>
              <p:nvPr/>
            </p:nvSpPr>
            <p:spPr>
              <a:xfrm>
                <a:off x="871217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25"/>
              <p:cNvSpPr/>
              <p:nvPr/>
            </p:nvSpPr>
            <p:spPr>
              <a:xfrm>
                <a:off x="872039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9" name="Google Shape;8119;p25"/>
              <p:cNvSpPr/>
              <p:nvPr/>
            </p:nvSpPr>
            <p:spPr>
              <a:xfrm>
                <a:off x="871217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0" name="Google Shape;8120;p25"/>
              <p:cNvSpPr/>
              <p:nvPr/>
            </p:nvSpPr>
            <p:spPr>
              <a:xfrm>
                <a:off x="872039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1" name="Google Shape;8121;p25"/>
              <p:cNvSpPr/>
              <p:nvPr/>
            </p:nvSpPr>
            <p:spPr>
              <a:xfrm>
                <a:off x="871217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2" name="Google Shape;8122;p25"/>
            <p:cNvGrpSpPr/>
            <p:nvPr/>
          </p:nvGrpSpPr>
          <p:grpSpPr>
            <a:xfrm>
              <a:off x="34718" y="206"/>
              <a:ext cx="53295" cy="4852321"/>
              <a:chOff x="62135" y="206"/>
              <a:chExt cx="53295" cy="4852321"/>
            </a:xfrm>
          </p:grpSpPr>
          <p:sp>
            <p:nvSpPr>
              <p:cNvPr id="8123" name="Google Shape;8123;p25"/>
              <p:cNvSpPr/>
              <p:nvPr/>
            </p:nvSpPr>
            <p:spPr>
              <a:xfrm>
                <a:off x="70362"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4" name="Google Shape;8124;p25"/>
              <p:cNvSpPr/>
              <p:nvPr/>
            </p:nvSpPr>
            <p:spPr>
              <a:xfrm>
                <a:off x="70362"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5" name="Google Shape;8125;p25"/>
              <p:cNvSpPr/>
              <p:nvPr/>
            </p:nvSpPr>
            <p:spPr>
              <a:xfrm>
                <a:off x="70362"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25"/>
              <p:cNvSpPr/>
              <p:nvPr/>
            </p:nvSpPr>
            <p:spPr>
              <a:xfrm>
                <a:off x="70362"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25"/>
              <p:cNvSpPr/>
              <p:nvPr/>
            </p:nvSpPr>
            <p:spPr>
              <a:xfrm>
                <a:off x="62135"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25"/>
              <p:cNvSpPr/>
              <p:nvPr/>
            </p:nvSpPr>
            <p:spPr>
              <a:xfrm>
                <a:off x="62135"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25"/>
              <p:cNvSpPr/>
              <p:nvPr/>
            </p:nvSpPr>
            <p:spPr>
              <a:xfrm>
                <a:off x="70362"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25"/>
              <p:cNvSpPr/>
              <p:nvPr/>
            </p:nvSpPr>
            <p:spPr>
              <a:xfrm>
                <a:off x="62135"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1" name="Google Shape;8131;p25"/>
              <p:cNvSpPr/>
              <p:nvPr/>
            </p:nvSpPr>
            <p:spPr>
              <a:xfrm>
                <a:off x="70362"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2" name="Google Shape;8132;p25"/>
              <p:cNvSpPr/>
              <p:nvPr/>
            </p:nvSpPr>
            <p:spPr>
              <a:xfrm>
                <a:off x="62135"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25"/>
              <p:cNvSpPr/>
              <p:nvPr/>
            </p:nvSpPr>
            <p:spPr>
              <a:xfrm>
                <a:off x="70362"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4" name="Google Shape;8134;p25"/>
              <p:cNvSpPr/>
              <p:nvPr/>
            </p:nvSpPr>
            <p:spPr>
              <a:xfrm>
                <a:off x="62135"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5" name="Google Shape;8135;p25"/>
              <p:cNvSpPr/>
              <p:nvPr/>
            </p:nvSpPr>
            <p:spPr>
              <a:xfrm>
                <a:off x="70362"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25"/>
              <p:cNvSpPr/>
              <p:nvPr/>
            </p:nvSpPr>
            <p:spPr>
              <a:xfrm>
                <a:off x="62135"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7" name="Google Shape;8137;p25"/>
              <p:cNvSpPr/>
              <p:nvPr/>
            </p:nvSpPr>
            <p:spPr>
              <a:xfrm>
                <a:off x="70362"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8" name="Google Shape;8138;p25"/>
              <p:cNvSpPr/>
              <p:nvPr/>
            </p:nvSpPr>
            <p:spPr>
              <a:xfrm>
                <a:off x="70362"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25"/>
              <p:cNvSpPr/>
              <p:nvPr/>
            </p:nvSpPr>
            <p:spPr>
              <a:xfrm>
                <a:off x="62135"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25"/>
              <p:cNvSpPr/>
              <p:nvPr/>
            </p:nvSpPr>
            <p:spPr>
              <a:xfrm>
                <a:off x="62135"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25"/>
              <p:cNvSpPr/>
              <p:nvPr/>
            </p:nvSpPr>
            <p:spPr>
              <a:xfrm>
                <a:off x="70362"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25"/>
              <p:cNvSpPr/>
              <p:nvPr/>
            </p:nvSpPr>
            <p:spPr>
              <a:xfrm>
                <a:off x="62135"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3" name="Google Shape;8143;p25"/>
              <p:cNvSpPr/>
              <p:nvPr/>
            </p:nvSpPr>
            <p:spPr>
              <a:xfrm>
                <a:off x="70362"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4" name="Google Shape;8144;p25"/>
              <p:cNvSpPr/>
              <p:nvPr/>
            </p:nvSpPr>
            <p:spPr>
              <a:xfrm>
                <a:off x="70362"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25"/>
              <p:cNvSpPr/>
              <p:nvPr/>
            </p:nvSpPr>
            <p:spPr>
              <a:xfrm>
                <a:off x="62135"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25"/>
              <p:cNvSpPr/>
              <p:nvPr/>
            </p:nvSpPr>
            <p:spPr>
              <a:xfrm>
                <a:off x="62135"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25"/>
              <p:cNvSpPr/>
              <p:nvPr/>
            </p:nvSpPr>
            <p:spPr>
              <a:xfrm>
                <a:off x="62135"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8" name="Google Shape;8148;p25"/>
              <p:cNvSpPr/>
              <p:nvPr/>
            </p:nvSpPr>
            <p:spPr>
              <a:xfrm>
                <a:off x="70362"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9" name="Google Shape;8149;p25"/>
              <p:cNvSpPr/>
              <p:nvPr/>
            </p:nvSpPr>
            <p:spPr>
              <a:xfrm>
                <a:off x="70362"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0" name="Google Shape;8150;p25"/>
              <p:cNvSpPr/>
              <p:nvPr/>
            </p:nvSpPr>
            <p:spPr>
              <a:xfrm>
                <a:off x="70362"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25"/>
              <p:cNvSpPr/>
              <p:nvPr/>
            </p:nvSpPr>
            <p:spPr>
              <a:xfrm>
                <a:off x="62135"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25"/>
              <p:cNvSpPr/>
              <p:nvPr/>
            </p:nvSpPr>
            <p:spPr>
              <a:xfrm>
                <a:off x="70362"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25"/>
              <p:cNvSpPr/>
              <p:nvPr/>
            </p:nvSpPr>
            <p:spPr>
              <a:xfrm>
                <a:off x="62135"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4" name="Google Shape;8154;p25"/>
              <p:cNvSpPr/>
              <p:nvPr/>
            </p:nvSpPr>
            <p:spPr>
              <a:xfrm>
                <a:off x="70362"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5" name="Google Shape;8155;p25"/>
              <p:cNvSpPr/>
              <p:nvPr/>
            </p:nvSpPr>
            <p:spPr>
              <a:xfrm>
                <a:off x="62135"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25"/>
              <p:cNvSpPr/>
              <p:nvPr/>
            </p:nvSpPr>
            <p:spPr>
              <a:xfrm>
                <a:off x="70362"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7" name="Google Shape;8157;p25"/>
            <p:cNvGrpSpPr/>
            <p:nvPr/>
          </p:nvGrpSpPr>
          <p:grpSpPr>
            <a:xfrm>
              <a:off x="300060" y="206"/>
              <a:ext cx="53414" cy="4852321"/>
              <a:chOff x="418506" y="206"/>
              <a:chExt cx="53414" cy="4852321"/>
            </a:xfrm>
          </p:grpSpPr>
          <p:sp>
            <p:nvSpPr>
              <p:cNvPr id="8158" name="Google Shape;8158;p25"/>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9" name="Google Shape;8159;p25"/>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25"/>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25"/>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2" name="Google Shape;8162;p25"/>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3" name="Google Shape;8163;p25"/>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25"/>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25"/>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25"/>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25"/>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25"/>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25"/>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25"/>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25"/>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2" name="Google Shape;8172;p25"/>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3" name="Google Shape;8173;p25"/>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4" name="Google Shape;8174;p25"/>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25"/>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25"/>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7" name="Google Shape;8177;p25"/>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8" name="Google Shape;8178;p25"/>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25"/>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0" name="Google Shape;8180;p25"/>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1" name="Google Shape;8181;p25"/>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25"/>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3" name="Google Shape;8183;p25"/>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4" name="Google Shape;8184;p25"/>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5" name="Google Shape;8185;p25"/>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25"/>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7" name="Google Shape;8187;p25"/>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8" name="Google Shape;8188;p25"/>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25"/>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0" name="Google Shape;8190;p25"/>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1" name="Google Shape;8191;p25"/>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92" name="Google Shape;8192;p25"/>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3" name="Google Shape;8193;p25"/>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4" name="Google Shape;8194;p25"/>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25"/>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6" name="Google Shape;8196;p25"/>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7" name="Google Shape;8197;p25"/>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25"/>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99" name="Google Shape;8199;p25"/>
            <p:cNvGrpSpPr/>
            <p:nvPr/>
          </p:nvGrpSpPr>
          <p:grpSpPr>
            <a:xfrm>
              <a:off x="9056822" y="206"/>
              <a:ext cx="52460" cy="4852321"/>
              <a:chOff x="8855639" y="206"/>
              <a:chExt cx="52460" cy="4852321"/>
            </a:xfrm>
          </p:grpSpPr>
          <p:sp>
            <p:nvSpPr>
              <p:cNvPr id="8200" name="Google Shape;8200;p25"/>
              <p:cNvSpPr/>
              <p:nvPr/>
            </p:nvSpPr>
            <p:spPr>
              <a:xfrm>
                <a:off x="886303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1" name="Google Shape;8201;p25"/>
              <p:cNvSpPr/>
              <p:nvPr/>
            </p:nvSpPr>
            <p:spPr>
              <a:xfrm>
                <a:off x="886303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2" name="Google Shape;8202;p25"/>
              <p:cNvSpPr/>
              <p:nvPr/>
            </p:nvSpPr>
            <p:spPr>
              <a:xfrm>
                <a:off x="886303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25"/>
              <p:cNvSpPr/>
              <p:nvPr/>
            </p:nvSpPr>
            <p:spPr>
              <a:xfrm>
                <a:off x="886303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4" name="Google Shape;8204;p25"/>
              <p:cNvSpPr/>
              <p:nvPr/>
            </p:nvSpPr>
            <p:spPr>
              <a:xfrm>
                <a:off x="885563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5" name="Google Shape;8205;p25"/>
              <p:cNvSpPr/>
              <p:nvPr/>
            </p:nvSpPr>
            <p:spPr>
              <a:xfrm>
                <a:off x="885563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25"/>
              <p:cNvSpPr/>
              <p:nvPr/>
            </p:nvSpPr>
            <p:spPr>
              <a:xfrm>
                <a:off x="8863032"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7" name="Google Shape;8207;p25"/>
              <p:cNvSpPr/>
              <p:nvPr/>
            </p:nvSpPr>
            <p:spPr>
              <a:xfrm>
                <a:off x="885563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8" name="Google Shape;8208;p25"/>
              <p:cNvSpPr/>
              <p:nvPr/>
            </p:nvSpPr>
            <p:spPr>
              <a:xfrm>
                <a:off x="8863032"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25"/>
              <p:cNvSpPr/>
              <p:nvPr/>
            </p:nvSpPr>
            <p:spPr>
              <a:xfrm>
                <a:off x="8855639"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25"/>
              <p:cNvSpPr/>
              <p:nvPr/>
            </p:nvSpPr>
            <p:spPr>
              <a:xfrm>
                <a:off x="8863032"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25"/>
              <p:cNvSpPr/>
              <p:nvPr/>
            </p:nvSpPr>
            <p:spPr>
              <a:xfrm>
                <a:off x="8855639"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25"/>
              <p:cNvSpPr/>
              <p:nvPr/>
            </p:nvSpPr>
            <p:spPr>
              <a:xfrm>
                <a:off x="8863032"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3" name="Google Shape;8213;p25"/>
              <p:cNvSpPr/>
              <p:nvPr/>
            </p:nvSpPr>
            <p:spPr>
              <a:xfrm>
                <a:off x="8855639"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4" name="Google Shape;8214;p25"/>
              <p:cNvSpPr/>
              <p:nvPr/>
            </p:nvSpPr>
            <p:spPr>
              <a:xfrm>
                <a:off x="8863032"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25"/>
              <p:cNvSpPr/>
              <p:nvPr/>
            </p:nvSpPr>
            <p:spPr>
              <a:xfrm>
                <a:off x="8863032"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25"/>
              <p:cNvSpPr/>
              <p:nvPr/>
            </p:nvSpPr>
            <p:spPr>
              <a:xfrm>
                <a:off x="8855639"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25"/>
              <p:cNvSpPr/>
              <p:nvPr/>
            </p:nvSpPr>
            <p:spPr>
              <a:xfrm>
                <a:off x="8855639"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25"/>
              <p:cNvSpPr/>
              <p:nvPr/>
            </p:nvSpPr>
            <p:spPr>
              <a:xfrm>
                <a:off x="8863032"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25"/>
              <p:cNvSpPr/>
              <p:nvPr/>
            </p:nvSpPr>
            <p:spPr>
              <a:xfrm>
                <a:off x="8855639"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25"/>
              <p:cNvSpPr/>
              <p:nvPr/>
            </p:nvSpPr>
            <p:spPr>
              <a:xfrm>
                <a:off x="8863032"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25"/>
              <p:cNvSpPr/>
              <p:nvPr/>
            </p:nvSpPr>
            <p:spPr>
              <a:xfrm>
                <a:off x="8863032"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2" name="Google Shape;8222;p25"/>
              <p:cNvSpPr/>
              <p:nvPr/>
            </p:nvSpPr>
            <p:spPr>
              <a:xfrm>
                <a:off x="8855639"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3" name="Google Shape;8223;p25"/>
              <p:cNvSpPr/>
              <p:nvPr/>
            </p:nvSpPr>
            <p:spPr>
              <a:xfrm>
                <a:off x="8855639"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25"/>
              <p:cNvSpPr/>
              <p:nvPr/>
            </p:nvSpPr>
            <p:spPr>
              <a:xfrm>
                <a:off x="8855639"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25"/>
              <p:cNvSpPr/>
              <p:nvPr/>
            </p:nvSpPr>
            <p:spPr>
              <a:xfrm>
                <a:off x="8863032"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6" name="Google Shape;8226;p25"/>
              <p:cNvSpPr/>
              <p:nvPr/>
            </p:nvSpPr>
            <p:spPr>
              <a:xfrm>
                <a:off x="8863032"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7" name="Google Shape;8227;p25"/>
              <p:cNvSpPr/>
              <p:nvPr/>
            </p:nvSpPr>
            <p:spPr>
              <a:xfrm>
                <a:off x="8863032"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25"/>
              <p:cNvSpPr/>
              <p:nvPr/>
            </p:nvSpPr>
            <p:spPr>
              <a:xfrm>
                <a:off x="8855639"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25"/>
              <p:cNvSpPr/>
              <p:nvPr/>
            </p:nvSpPr>
            <p:spPr>
              <a:xfrm>
                <a:off x="8863032"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25"/>
              <p:cNvSpPr/>
              <p:nvPr/>
            </p:nvSpPr>
            <p:spPr>
              <a:xfrm>
                <a:off x="8855639"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1" name="Google Shape;8231;p25"/>
              <p:cNvSpPr/>
              <p:nvPr/>
            </p:nvSpPr>
            <p:spPr>
              <a:xfrm>
                <a:off x="8863032"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2" name="Google Shape;8232;p25"/>
              <p:cNvSpPr/>
              <p:nvPr/>
            </p:nvSpPr>
            <p:spPr>
              <a:xfrm>
                <a:off x="8855639"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25"/>
              <p:cNvSpPr/>
              <p:nvPr/>
            </p:nvSpPr>
            <p:spPr>
              <a:xfrm>
                <a:off x="8863032"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4" name="Google Shape;8234;p25"/>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5" name="Google Shape;8235;p25"/>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6" name="Google Shape;8236;p25"/>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25"/>
            <p:cNvSpPr/>
            <p:nvPr/>
          </p:nvSpPr>
          <p:spPr>
            <a:xfrm>
              <a:off x="826878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25"/>
            <p:cNvSpPr/>
            <p:nvPr/>
          </p:nvSpPr>
          <p:spPr>
            <a:xfrm>
              <a:off x="826139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25"/>
            <p:cNvSpPr/>
            <p:nvPr/>
          </p:nvSpPr>
          <p:spPr>
            <a:xfrm>
              <a:off x="826139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0" name="Google Shape;8240;p25"/>
            <p:cNvSpPr/>
            <p:nvPr/>
          </p:nvSpPr>
          <p:spPr>
            <a:xfrm>
              <a:off x="826878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41" name="Google Shape;8241;p25"/>
          <p:cNvSpPr txBox="1">
            <a:spLocks noGrp="1"/>
          </p:cNvSpPr>
          <p:nvPr>
            <p:ph type="body" idx="1"/>
          </p:nvPr>
        </p:nvSpPr>
        <p:spPr>
          <a:xfrm>
            <a:off x="720000" y="1401575"/>
            <a:ext cx="3852000" cy="3054600"/>
          </a:xfrm>
          <a:prstGeom prst="rect">
            <a:avLst/>
          </a:prstGeom>
        </p:spPr>
        <p:txBody>
          <a:bodyPr spcFirstLastPara="1" wrap="square" lIns="91425" tIns="91425" rIns="91425" bIns="91425" anchor="t" anchorCtr="0">
            <a:noAutofit/>
          </a:bodyPr>
          <a:lstStyle>
            <a:lvl1pPr marL="457200" lvl="0" indent="-330200" rtl="0">
              <a:spcBef>
                <a:spcPts val="0"/>
              </a:spcBef>
              <a:spcAft>
                <a:spcPts val="0"/>
              </a:spcAft>
              <a:buClr>
                <a:schemeClr val="accent1"/>
              </a:buClr>
              <a:buSzPts val="1600"/>
              <a:buChar char="■"/>
              <a:defRPr/>
            </a:lvl1pPr>
            <a:lvl2pPr marL="914400" lvl="1" indent="-317500" rtl="0">
              <a:spcBef>
                <a:spcPts val="0"/>
              </a:spcBef>
              <a:spcAft>
                <a:spcPts val="0"/>
              </a:spcAft>
              <a:buSzPts val="1400"/>
              <a:buChar char="○"/>
              <a:defRPr sz="1600"/>
            </a:lvl2pPr>
            <a:lvl3pPr marL="1371600" lvl="2" indent="-317500" rtl="0">
              <a:spcBef>
                <a:spcPts val="0"/>
              </a:spcBef>
              <a:spcAft>
                <a:spcPts val="0"/>
              </a:spcAft>
              <a:buSzPts val="1400"/>
              <a:buChar char="■"/>
              <a:defRPr sz="1600"/>
            </a:lvl3pPr>
            <a:lvl4pPr marL="1828800" lvl="3" indent="-317500" rtl="0">
              <a:spcBef>
                <a:spcPts val="0"/>
              </a:spcBef>
              <a:spcAft>
                <a:spcPts val="0"/>
              </a:spcAft>
              <a:buSzPts val="1400"/>
              <a:buChar char="●"/>
              <a:defRPr sz="1600"/>
            </a:lvl4pPr>
            <a:lvl5pPr marL="2286000" lvl="4" indent="-317500" rtl="0">
              <a:spcBef>
                <a:spcPts val="0"/>
              </a:spcBef>
              <a:spcAft>
                <a:spcPts val="0"/>
              </a:spcAft>
              <a:buSzPts val="1400"/>
              <a:buChar char="○"/>
              <a:defRPr sz="1600"/>
            </a:lvl5pPr>
            <a:lvl6pPr marL="2743200" lvl="5" indent="-317500" rtl="0">
              <a:spcBef>
                <a:spcPts val="0"/>
              </a:spcBef>
              <a:spcAft>
                <a:spcPts val="0"/>
              </a:spcAft>
              <a:buSzPts val="1400"/>
              <a:buChar char="■"/>
              <a:defRPr sz="1600"/>
            </a:lvl6pPr>
            <a:lvl7pPr marL="3200400" lvl="6" indent="-317500" rtl="0">
              <a:spcBef>
                <a:spcPts val="0"/>
              </a:spcBef>
              <a:spcAft>
                <a:spcPts val="0"/>
              </a:spcAft>
              <a:buSzPts val="1400"/>
              <a:buChar char="●"/>
              <a:defRPr sz="1600"/>
            </a:lvl7pPr>
            <a:lvl8pPr marL="3657600" lvl="7" indent="-317500" rtl="0">
              <a:spcBef>
                <a:spcPts val="0"/>
              </a:spcBef>
              <a:spcAft>
                <a:spcPts val="0"/>
              </a:spcAft>
              <a:buSzPts val="1400"/>
              <a:buChar char="○"/>
              <a:defRPr sz="1600"/>
            </a:lvl8pPr>
            <a:lvl9pPr marL="4114800" lvl="8" indent="-317500" rtl="0">
              <a:spcBef>
                <a:spcPts val="0"/>
              </a:spcBef>
              <a:spcAft>
                <a:spcPts val="0"/>
              </a:spcAft>
              <a:buSzPts val="1400"/>
              <a:buChar char="■"/>
              <a:defRPr sz="1600"/>
            </a:lvl9pPr>
          </a:lstStyle>
          <a:p>
            <a:endParaRPr/>
          </a:p>
        </p:txBody>
      </p:sp>
      <p:sp>
        <p:nvSpPr>
          <p:cNvPr id="8242" name="Google Shape;8242;p25"/>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243" name="Google Shape;8243;p25"/>
          <p:cNvSpPr>
            <a:spLocks noGrp="1"/>
          </p:cNvSpPr>
          <p:nvPr>
            <p:ph type="pic" idx="2"/>
          </p:nvPr>
        </p:nvSpPr>
        <p:spPr>
          <a:xfrm>
            <a:off x="5268024" y="1401575"/>
            <a:ext cx="3054000" cy="3054900"/>
          </a:xfrm>
          <a:prstGeom prst="rect">
            <a:avLst/>
          </a:prstGeom>
          <a:noFill/>
          <a:ln>
            <a:noFill/>
          </a:ln>
        </p:spPr>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2">
  <p:cSld name="CUSTOM_10_1_1_1_1_1">
    <p:spTree>
      <p:nvGrpSpPr>
        <p:cNvPr id="1" name="Shape 8497"/>
        <p:cNvGrpSpPr/>
        <p:nvPr/>
      </p:nvGrpSpPr>
      <p:grpSpPr>
        <a:xfrm>
          <a:off x="0" y="0"/>
          <a:ext cx="0" cy="0"/>
          <a:chOff x="0" y="0"/>
          <a:chExt cx="0" cy="0"/>
        </a:xfrm>
      </p:grpSpPr>
      <p:grpSp>
        <p:nvGrpSpPr>
          <p:cNvPr id="8498" name="Google Shape;8498;p27"/>
          <p:cNvGrpSpPr/>
          <p:nvPr/>
        </p:nvGrpSpPr>
        <p:grpSpPr>
          <a:xfrm>
            <a:off x="189" y="52"/>
            <a:ext cx="9144013" cy="5143533"/>
            <a:chOff x="4088025" y="1324225"/>
            <a:chExt cx="1348575" cy="1101800"/>
          </a:xfrm>
        </p:grpSpPr>
        <p:sp>
          <p:nvSpPr>
            <p:cNvPr id="8499" name="Google Shape;8499;p27"/>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27"/>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27"/>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27"/>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27"/>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27"/>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27"/>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27"/>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27"/>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27"/>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27"/>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27"/>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27"/>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27"/>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27"/>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27"/>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27"/>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27"/>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27"/>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27"/>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27"/>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27"/>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27"/>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27"/>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27"/>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27"/>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27"/>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27"/>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27"/>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27"/>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27"/>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27"/>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27"/>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27"/>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27"/>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27"/>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27"/>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27"/>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27"/>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27"/>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27"/>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27"/>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27"/>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2" name="Google Shape;8542;p27"/>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27"/>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27"/>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27"/>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27"/>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27"/>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27"/>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9" name="Google Shape;8549;p27"/>
          <p:cNvGrpSpPr/>
          <p:nvPr/>
        </p:nvGrpSpPr>
        <p:grpSpPr>
          <a:xfrm>
            <a:off x="145881" y="206"/>
            <a:ext cx="8852237" cy="5143474"/>
            <a:chOff x="145881" y="206"/>
            <a:chExt cx="8852237" cy="5143474"/>
          </a:xfrm>
        </p:grpSpPr>
        <p:grpSp>
          <p:nvGrpSpPr>
            <p:cNvPr id="8550" name="Google Shape;8550;p27"/>
            <p:cNvGrpSpPr/>
            <p:nvPr/>
          </p:nvGrpSpPr>
          <p:grpSpPr>
            <a:xfrm>
              <a:off x="145881" y="206"/>
              <a:ext cx="600248" cy="4852321"/>
              <a:chOff x="384275" y="206"/>
              <a:chExt cx="600248" cy="4852321"/>
            </a:xfrm>
          </p:grpSpPr>
          <p:sp>
            <p:nvSpPr>
              <p:cNvPr id="8551" name="Google Shape;8551;p27"/>
              <p:cNvSpPr/>
              <p:nvPr/>
            </p:nvSpPr>
            <p:spPr>
              <a:xfrm>
                <a:off x="66597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27"/>
              <p:cNvSpPr/>
              <p:nvPr/>
            </p:nvSpPr>
            <p:spPr>
              <a:xfrm>
                <a:off x="66597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27"/>
              <p:cNvSpPr/>
              <p:nvPr/>
            </p:nvSpPr>
            <p:spPr>
              <a:xfrm>
                <a:off x="66597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27"/>
              <p:cNvSpPr/>
              <p:nvPr/>
            </p:nvSpPr>
            <p:spPr>
              <a:xfrm>
                <a:off x="657752"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27"/>
              <p:cNvSpPr/>
              <p:nvPr/>
            </p:nvSpPr>
            <p:spPr>
              <a:xfrm>
                <a:off x="657752"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27"/>
              <p:cNvSpPr/>
              <p:nvPr/>
            </p:nvSpPr>
            <p:spPr>
              <a:xfrm>
                <a:off x="66597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27"/>
              <p:cNvSpPr/>
              <p:nvPr/>
            </p:nvSpPr>
            <p:spPr>
              <a:xfrm>
                <a:off x="657752"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27"/>
              <p:cNvSpPr/>
              <p:nvPr/>
            </p:nvSpPr>
            <p:spPr>
              <a:xfrm>
                <a:off x="66597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27"/>
              <p:cNvSpPr/>
              <p:nvPr/>
            </p:nvSpPr>
            <p:spPr>
              <a:xfrm>
                <a:off x="657752"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27"/>
              <p:cNvSpPr/>
              <p:nvPr/>
            </p:nvSpPr>
            <p:spPr>
              <a:xfrm>
                <a:off x="657752"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27"/>
              <p:cNvSpPr/>
              <p:nvPr/>
            </p:nvSpPr>
            <p:spPr>
              <a:xfrm>
                <a:off x="66597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27"/>
              <p:cNvSpPr/>
              <p:nvPr/>
            </p:nvSpPr>
            <p:spPr>
              <a:xfrm>
                <a:off x="66597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27"/>
              <p:cNvSpPr/>
              <p:nvPr/>
            </p:nvSpPr>
            <p:spPr>
              <a:xfrm>
                <a:off x="66597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27"/>
              <p:cNvSpPr/>
              <p:nvPr/>
            </p:nvSpPr>
            <p:spPr>
              <a:xfrm>
                <a:off x="657752"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27"/>
              <p:cNvSpPr/>
              <p:nvPr/>
            </p:nvSpPr>
            <p:spPr>
              <a:xfrm>
                <a:off x="66597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27"/>
              <p:cNvSpPr/>
              <p:nvPr/>
            </p:nvSpPr>
            <p:spPr>
              <a:xfrm>
                <a:off x="66597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27"/>
              <p:cNvSpPr/>
              <p:nvPr/>
            </p:nvSpPr>
            <p:spPr>
              <a:xfrm>
                <a:off x="657752"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27"/>
              <p:cNvSpPr/>
              <p:nvPr/>
            </p:nvSpPr>
            <p:spPr>
              <a:xfrm>
                <a:off x="66597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69" name="Google Shape;8569;p27"/>
              <p:cNvGrpSpPr/>
              <p:nvPr/>
            </p:nvGrpSpPr>
            <p:grpSpPr>
              <a:xfrm>
                <a:off x="384275" y="206"/>
                <a:ext cx="53414" cy="4852321"/>
                <a:chOff x="418506" y="206"/>
                <a:chExt cx="53414" cy="4852321"/>
              </a:xfrm>
            </p:grpSpPr>
            <p:sp>
              <p:nvSpPr>
                <p:cNvPr id="8570" name="Google Shape;8570;p27"/>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27"/>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27"/>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27"/>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27"/>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27"/>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27"/>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27"/>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27"/>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27"/>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27"/>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27"/>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27"/>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27"/>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27"/>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27"/>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27"/>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27"/>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27"/>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27"/>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27"/>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27"/>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27"/>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27"/>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27"/>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27"/>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27"/>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27"/>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27"/>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27"/>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27"/>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27"/>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27"/>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27"/>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04" name="Google Shape;8604;p27"/>
              <p:cNvSpPr/>
              <p:nvPr/>
            </p:nvSpPr>
            <p:spPr>
              <a:xfrm>
                <a:off x="939336"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27"/>
              <p:cNvSpPr/>
              <p:nvPr/>
            </p:nvSpPr>
            <p:spPr>
              <a:xfrm>
                <a:off x="939336"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27"/>
              <p:cNvSpPr/>
              <p:nvPr/>
            </p:nvSpPr>
            <p:spPr>
              <a:xfrm>
                <a:off x="939336"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27"/>
              <p:cNvSpPr/>
              <p:nvPr/>
            </p:nvSpPr>
            <p:spPr>
              <a:xfrm>
                <a:off x="939336"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27"/>
              <p:cNvSpPr/>
              <p:nvPr/>
            </p:nvSpPr>
            <p:spPr>
              <a:xfrm>
                <a:off x="931109"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27"/>
              <p:cNvSpPr/>
              <p:nvPr/>
            </p:nvSpPr>
            <p:spPr>
              <a:xfrm>
                <a:off x="931109"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27"/>
              <p:cNvSpPr/>
              <p:nvPr/>
            </p:nvSpPr>
            <p:spPr>
              <a:xfrm>
                <a:off x="939336"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27"/>
              <p:cNvSpPr/>
              <p:nvPr/>
            </p:nvSpPr>
            <p:spPr>
              <a:xfrm>
                <a:off x="931109"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2" name="Google Shape;8612;p27"/>
            <p:cNvGrpSpPr/>
            <p:nvPr/>
          </p:nvGrpSpPr>
          <p:grpSpPr>
            <a:xfrm>
              <a:off x="8398705" y="206"/>
              <a:ext cx="599413" cy="5143474"/>
              <a:chOff x="8322446" y="206"/>
              <a:chExt cx="599413" cy="5143474"/>
            </a:xfrm>
          </p:grpSpPr>
          <p:sp>
            <p:nvSpPr>
              <p:cNvPr id="8613" name="Google Shape;8613;p27"/>
              <p:cNvSpPr/>
              <p:nvPr/>
            </p:nvSpPr>
            <p:spPr>
              <a:xfrm>
                <a:off x="833067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27"/>
              <p:cNvSpPr/>
              <p:nvPr/>
            </p:nvSpPr>
            <p:spPr>
              <a:xfrm>
                <a:off x="86033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15" name="Google Shape;8615;p27"/>
              <p:cNvGrpSpPr/>
              <p:nvPr/>
            </p:nvGrpSpPr>
            <p:grpSpPr>
              <a:xfrm>
                <a:off x="8322446" y="206"/>
                <a:ext cx="599413" cy="5143474"/>
                <a:chOff x="8160192" y="206"/>
                <a:chExt cx="599413" cy="5143474"/>
              </a:xfrm>
            </p:grpSpPr>
            <p:grpSp>
              <p:nvGrpSpPr>
                <p:cNvPr id="8616" name="Google Shape;8616;p27"/>
                <p:cNvGrpSpPr/>
                <p:nvPr/>
              </p:nvGrpSpPr>
              <p:grpSpPr>
                <a:xfrm>
                  <a:off x="8706192" y="206"/>
                  <a:ext cx="53414" cy="5143474"/>
                  <a:chOff x="8511811" y="206"/>
                  <a:chExt cx="53414" cy="5143474"/>
                </a:xfrm>
              </p:grpSpPr>
              <p:sp>
                <p:nvSpPr>
                  <p:cNvPr id="8617" name="Google Shape;8617;p27"/>
                  <p:cNvSpPr/>
                  <p:nvPr/>
                </p:nvSpPr>
                <p:spPr>
                  <a:xfrm>
                    <a:off x="852003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27"/>
                  <p:cNvSpPr/>
                  <p:nvPr/>
                </p:nvSpPr>
                <p:spPr>
                  <a:xfrm>
                    <a:off x="852003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27"/>
                  <p:cNvSpPr/>
                  <p:nvPr/>
                </p:nvSpPr>
                <p:spPr>
                  <a:xfrm>
                    <a:off x="8520038"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27"/>
                  <p:cNvSpPr/>
                  <p:nvPr/>
                </p:nvSpPr>
                <p:spPr>
                  <a:xfrm>
                    <a:off x="8511811"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1" name="Google Shape;8621;p27"/>
                  <p:cNvSpPr/>
                  <p:nvPr/>
                </p:nvSpPr>
                <p:spPr>
                  <a:xfrm>
                    <a:off x="8511811"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27"/>
                  <p:cNvSpPr/>
                  <p:nvPr/>
                </p:nvSpPr>
                <p:spPr>
                  <a:xfrm>
                    <a:off x="8520038"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27"/>
                  <p:cNvSpPr/>
                  <p:nvPr/>
                </p:nvSpPr>
                <p:spPr>
                  <a:xfrm>
                    <a:off x="8511811"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27"/>
                  <p:cNvSpPr/>
                  <p:nvPr/>
                </p:nvSpPr>
                <p:spPr>
                  <a:xfrm>
                    <a:off x="8520038"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27"/>
                  <p:cNvSpPr/>
                  <p:nvPr/>
                </p:nvSpPr>
                <p:spPr>
                  <a:xfrm>
                    <a:off x="8511811"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27"/>
                  <p:cNvSpPr/>
                  <p:nvPr/>
                </p:nvSpPr>
                <p:spPr>
                  <a:xfrm>
                    <a:off x="8511811"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27"/>
                  <p:cNvSpPr/>
                  <p:nvPr/>
                </p:nvSpPr>
                <p:spPr>
                  <a:xfrm>
                    <a:off x="852003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27"/>
                  <p:cNvSpPr/>
                  <p:nvPr/>
                </p:nvSpPr>
                <p:spPr>
                  <a:xfrm>
                    <a:off x="8520038"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27"/>
                  <p:cNvSpPr/>
                  <p:nvPr/>
                </p:nvSpPr>
                <p:spPr>
                  <a:xfrm>
                    <a:off x="852003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27"/>
                  <p:cNvSpPr/>
                  <p:nvPr/>
                </p:nvSpPr>
                <p:spPr>
                  <a:xfrm>
                    <a:off x="8511811"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27"/>
                  <p:cNvSpPr/>
                  <p:nvPr/>
                </p:nvSpPr>
                <p:spPr>
                  <a:xfrm>
                    <a:off x="852003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27"/>
                  <p:cNvSpPr/>
                  <p:nvPr/>
                </p:nvSpPr>
                <p:spPr>
                  <a:xfrm>
                    <a:off x="8520038"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27"/>
                  <p:cNvSpPr/>
                  <p:nvPr/>
                </p:nvSpPr>
                <p:spPr>
                  <a:xfrm>
                    <a:off x="8511811"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27"/>
                  <p:cNvSpPr/>
                  <p:nvPr/>
                </p:nvSpPr>
                <p:spPr>
                  <a:xfrm>
                    <a:off x="8520038"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27"/>
                  <p:cNvSpPr/>
                  <p:nvPr/>
                </p:nvSpPr>
                <p:spPr>
                  <a:xfrm>
                    <a:off x="8511811"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27"/>
                  <p:cNvSpPr/>
                  <p:nvPr/>
                </p:nvSpPr>
                <p:spPr>
                  <a:xfrm>
                    <a:off x="8520038"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27"/>
                  <p:cNvSpPr/>
                  <p:nvPr/>
                </p:nvSpPr>
                <p:spPr>
                  <a:xfrm>
                    <a:off x="8511811"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27"/>
                  <p:cNvSpPr/>
                  <p:nvPr/>
                </p:nvSpPr>
                <p:spPr>
                  <a:xfrm>
                    <a:off x="852003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27"/>
                  <p:cNvSpPr/>
                  <p:nvPr/>
                </p:nvSpPr>
                <p:spPr>
                  <a:xfrm>
                    <a:off x="8511811"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27"/>
                  <p:cNvSpPr/>
                  <p:nvPr/>
                </p:nvSpPr>
                <p:spPr>
                  <a:xfrm>
                    <a:off x="851181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1" name="Google Shape;8641;p27"/>
                  <p:cNvSpPr/>
                  <p:nvPr/>
                </p:nvSpPr>
                <p:spPr>
                  <a:xfrm>
                    <a:off x="8520038"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27"/>
                  <p:cNvSpPr/>
                  <p:nvPr/>
                </p:nvSpPr>
                <p:spPr>
                  <a:xfrm>
                    <a:off x="8511811"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27"/>
                  <p:cNvSpPr/>
                  <p:nvPr/>
                </p:nvSpPr>
                <p:spPr>
                  <a:xfrm>
                    <a:off x="8511811"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27"/>
                  <p:cNvSpPr/>
                  <p:nvPr/>
                </p:nvSpPr>
                <p:spPr>
                  <a:xfrm>
                    <a:off x="8511811"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27"/>
                  <p:cNvSpPr/>
                  <p:nvPr/>
                </p:nvSpPr>
                <p:spPr>
                  <a:xfrm>
                    <a:off x="8520038"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27"/>
                  <p:cNvSpPr/>
                  <p:nvPr/>
                </p:nvSpPr>
                <p:spPr>
                  <a:xfrm>
                    <a:off x="852003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27"/>
                  <p:cNvSpPr/>
                  <p:nvPr/>
                </p:nvSpPr>
                <p:spPr>
                  <a:xfrm>
                    <a:off x="8520038"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8" name="Google Shape;8648;p27"/>
                  <p:cNvSpPr/>
                  <p:nvPr/>
                </p:nvSpPr>
                <p:spPr>
                  <a:xfrm>
                    <a:off x="8511811"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9" name="Google Shape;8649;p27"/>
                  <p:cNvSpPr/>
                  <p:nvPr/>
                </p:nvSpPr>
                <p:spPr>
                  <a:xfrm>
                    <a:off x="8520038"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27"/>
                  <p:cNvSpPr/>
                  <p:nvPr/>
                </p:nvSpPr>
                <p:spPr>
                  <a:xfrm>
                    <a:off x="8511811"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27"/>
                  <p:cNvSpPr/>
                  <p:nvPr/>
                </p:nvSpPr>
                <p:spPr>
                  <a:xfrm>
                    <a:off x="8520038"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2" name="Google Shape;8652;p27"/>
                  <p:cNvSpPr/>
                  <p:nvPr/>
                </p:nvSpPr>
                <p:spPr>
                  <a:xfrm>
                    <a:off x="8511811"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3" name="Google Shape;8653;p27"/>
                <p:cNvSpPr/>
                <p:nvPr/>
              </p:nvSpPr>
              <p:spPr>
                <a:xfrm>
                  <a:off x="816841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4" name="Google Shape;8654;p27"/>
                <p:cNvSpPr/>
                <p:nvPr/>
              </p:nvSpPr>
              <p:spPr>
                <a:xfrm>
                  <a:off x="816841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27"/>
                <p:cNvSpPr/>
                <p:nvPr/>
              </p:nvSpPr>
              <p:spPr>
                <a:xfrm>
                  <a:off x="816841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27"/>
                <p:cNvSpPr/>
                <p:nvPr/>
              </p:nvSpPr>
              <p:spPr>
                <a:xfrm>
                  <a:off x="816019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27"/>
                <p:cNvSpPr/>
                <p:nvPr/>
              </p:nvSpPr>
              <p:spPr>
                <a:xfrm>
                  <a:off x="816019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8" name="Google Shape;8658;p27"/>
                <p:cNvSpPr/>
                <p:nvPr/>
              </p:nvSpPr>
              <p:spPr>
                <a:xfrm>
                  <a:off x="816841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9" name="Google Shape;8659;p27"/>
                <p:cNvSpPr/>
                <p:nvPr/>
              </p:nvSpPr>
              <p:spPr>
                <a:xfrm>
                  <a:off x="816019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27"/>
                <p:cNvSpPr/>
                <p:nvPr/>
              </p:nvSpPr>
              <p:spPr>
                <a:xfrm>
                  <a:off x="8441061"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27"/>
                <p:cNvSpPr/>
                <p:nvPr/>
              </p:nvSpPr>
              <p:spPr>
                <a:xfrm>
                  <a:off x="8441061"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27"/>
                <p:cNvSpPr/>
                <p:nvPr/>
              </p:nvSpPr>
              <p:spPr>
                <a:xfrm>
                  <a:off x="8441061"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27"/>
                <p:cNvSpPr/>
                <p:nvPr/>
              </p:nvSpPr>
              <p:spPr>
                <a:xfrm>
                  <a:off x="843366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4" name="Google Shape;8664;p27"/>
                <p:cNvSpPr/>
                <p:nvPr/>
              </p:nvSpPr>
              <p:spPr>
                <a:xfrm>
                  <a:off x="843366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5" name="Google Shape;8665;p27"/>
                <p:cNvSpPr/>
                <p:nvPr/>
              </p:nvSpPr>
              <p:spPr>
                <a:xfrm>
                  <a:off x="8441061"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6" name="Google Shape;8666;p27"/>
                <p:cNvSpPr/>
                <p:nvPr/>
              </p:nvSpPr>
              <p:spPr>
                <a:xfrm>
                  <a:off x="843366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27"/>
                <p:cNvSpPr/>
                <p:nvPr/>
              </p:nvSpPr>
              <p:spPr>
                <a:xfrm>
                  <a:off x="8441061"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27"/>
                <p:cNvSpPr/>
                <p:nvPr/>
              </p:nvSpPr>
              <p:spPr>
                <a:xfrm>
                  <a:off x="8433669"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9" name="Google Shape;8669;p27"/>
                <p:cNvSpPr/>
                <p:nvPr/>
              </p:nvSpPr>
              <p:spPr>
                <a:xfrm>
                  <a:off x="8441061"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0" name="Google Shape;8670;p27"/>
                <p:cNvSpPr/>
                <p:nvPr/>
              </p:nvSpPr>
              <p:spPr>
                <a:xfrm>
                  <a:off x="8433669"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27"/>
                <p:cNvSpPr/>
                <p:nvPr/>
              </p:nvSpPr>
              <p:spPr>
                <a:xfrm>
                  <a:off x="8441061"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27"/>
                <p:cNvSpPr/>
                <p:nvPr/>
              </p:nvSpPr>
              <p:spPr>
                <a:xfrm>
                  <a:off x="8433669"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27"/>
                <p:cNvSpPr/>
                <p:nvPr/>
              </p:nvSpPr>
              <p:spPr>
                <a:xfrm>
                  <a:off x="8441061"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27"/>
                <p:cNvSpPr/>
                <p:nvPr/>
              </p:nvSpPr>
              <p:spPr>
                <a:xfrm>
                  <a:off x="8441061"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27"/>
                <p:cNvSpPr/>
                <p:nvPr/>
              </p:nvSpPr>
              <p:spPr>
                <a:xfrm>
                  <a:off x="8433669"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6" name="Google Shape;8676;p27"/>
                <p:cNvSpPr/>
                <p:nvPr/>
              </p:nvSpPr>
              <p:spPr>
                <a:xfrm>
                  <a:off x="8433669"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8677" name="Google Shape;8677;p27"/>
          <p:cNvSpPr txBox="1">
            <a:spLocks noGrp="1"/>
          </p:cNvSpPr>
          <p:nvPr>
            <p:ph type="title"/>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8678" name="Google Shape;8678;p27"/>
          <p:cNvSpPr>
            <a:spLocks noGrp="1"/>
          </p:cNvSpPr>
          <p:nvPr>
            <p:ph type="pic" idx="2"/>
          </p:nvPr>
        </p:nvSpPr>
        <p:spPr>
          <a:xfrm>
            <a:off x="5055274" y="1401575"/>
            <a:ext cx="3054000" cy="3054900"/>
          </a:xfrm>
          <a:prstGeom prst="rect">
            <a:avLst/>
          </a:prstGeom>
          <a:noFill/>
          <a:ln>
            <a:noFill/>
          </a:ln>
        </p:spPr>
      </p:sp>
      <p:sp>
        <p:nvSpPr>
          <p:cNvPr id="8679" name="Google Shape;8679;p27"/>
          <p:cNvSpPr txBox="1">
            <a:spLocks noGrp="1"/>
          </p:cNvSpPr>
          <p:nvPr>
            <p:ph type="subTitle" idx="1"/>
          </p:nvPr>
        </p:nvSpPr>
        <p:spPr>
          <a:xfrm>
            <a:off x="1243619" y="1883150"/>
            <a:ext cx="27903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8680" name="Google Shape;8680;p27"/>
          <p:cNvSpPr txBox="1">
            <a:spLocks noGrp="1"/>
          </p:cNvSpPr>
          <p:nvPr>
            <p:ph type="subTitle" idx="3"/>
          </p:nvPr>
        </p:nvSpPr>
        <p:spPr>
          <a:xfrm>
            <a:off x="1243619" y="2379321"/>
            <a:ext cx="2790300" cy="15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9211"/>
        <p:cNvGrpSpPr/>
        <p:nvPr/>
      </p:nvGrpSpPr>
      <p:grpSpPr>
        <a:xfrm>
          <a:off x="0" y="0"/>
          <a:ext cx="0" cy="0"/>
          <a:chOff x="0" y="0"/>
          <a:chExt cx="0" cy="0"/>
        </a:xfrm>
      </p:grpSpPr>
      <p:grpSp>
        <p:nvGrpSpPr>
          <p:cNvPr id="9212" name="Google Shape;9212;p30"/>
          <p:cNvGrpSpPr/>
          <p:nvPr/>
        </p:nvGrpSpPr>
        <p:grpSpPr>
          <a:xfrm>
            <a:off x="189" y="52"/>
            <a:ext cx="9144013" cy="5143533"/>
            <a:chOff x="4088025" y="1324225"/>
            <a:chExt cx="1348575" cy="1101800"/>
          </a:xfrm>
        </p:grpSpPr>
        <p:sp>
          <p:nvSpPr>
            <p:cNvPr id="9213" name="Google Shape;9213;p30"/>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30"/>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30"/>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30"/>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30"/>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30"/>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30"/>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30"/>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30"/>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30"/>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30"/>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30"/>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30"/>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30"/>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30"/>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30"/>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30"/>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30"/>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30"/>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30"/>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30"/>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30"/>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30"/>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30"/>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30"/>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30"/>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30"/>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30"/>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30"/>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30"/>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30"/>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30"/>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30"/>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30"/>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30"/>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30"/>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30"/>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30"/>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1" name="Google Shape;9251;p30"/>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30"/>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30"/>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30"/>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30"/>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6" name="Google Shape;9256;p30"/>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30"/>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30"/>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30"/>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30"/>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30"/>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30"/>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3" name="Google Shape;9263;p30"/>
          <p:cNvGrpSpPr/>
          <p:nvPr/>
        </p:nvGrpSpPr>
        <p:grpSpPr>
          <a:xfrm>
            <a:off x="110918" y="206"/>
            <a:ext cx="8922164" cy="5143474"/>
            <a:chOff x="110918" y="206"/>
            <a:chExt cx="8922164" cy="5143474"/>
          </a:xfrm>
        </p:grpSpPr>
        <p:sp>
          <p:nvSpPr>
            <p:cNvPr id="9264" name="Google Shape;9264;p30"/>
            <p:cNvSpPr/>
            <p:nvPr/>
          </p:nvSpPr>
          <p:spPr>
            <a:xfrm>
              <a:off x="66597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30"/>
            <p:cNvSpPr/>
            <p:nvPr/>
          </p:nvSpPr>
          <p:spPr>
            <a:xfrm>
              <a:off x="66597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30"/>
            <p:cNvSpPr/>
            <p:nvPr/>
          </p:nvSpPr>
          <p:spPr>
            <a:xfrm>
              <a:off x="66597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30"/>
            <p:cNvSpPr/>
            <p:nvPr/>
          </p:nvSpPr>
          <p:spPr>
            <a:xfrm>
              <a:off x="657752"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30"/>
            <p:cNvSpPr/>
            <p:nvPr/>
          </p:nvSpPr>
          <p:spPr>
            <a:xfrm>
              <a:off x="657752"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30"/>
            <p:cNvSpPr/>
            <p:nvPr/>
          </p:nvSpPr>
          <p:spPr>
            <a:xfrm>
              <a:off x="66597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30"/>
            <p:cNvSpPr/>
            <p:nvPr/>
          </p:nvSpPr>
          <p:spPr>
            <a:xfrm>
              <a:off x="657752"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30"/>
            <p:cNvSpPr/>
            <p:nvPr/>
          </p:nvSpPr>
          <p:spPr>
            <a:xfrm>
              <a:off x="66597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30"/>
            <p:cNvSpPr/>
            <p:nvPr/>
          </p:nvSpPr>
          <p:spPr>
            <a:xfrm>
              <a:off x="657752"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30"/>
            <p:cNvSpPr/>
            <p:nvPr/>
          </p:nvSpPr>
          <p:spPr>
            <a:xfrm>
              <a:off x="657752"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30"/>
            <p:cNvSpPr/>
            <p:nvPr/>
          </p:nvSpPr>
          <p:spPr>
            <a:xfrm>
              <a:off x="66597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30"/>
            <p:cNvSpPr/>
            <p:nvPr/>
          </p:nvSpPr>
          <p:spPr>
            <a:xfrm>
              <a:off x="66597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30"/>
            <p:cNvSpPr/>
            <p:nvPr/>
          </p:nvSpPr>
          <p:spPr>
            <a:xfrm>
              <a:off x="66597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30"/>
            <p:cNvSpPr/>
            <p:nvPr/>
          </p:nvSpPr>
          <p:spPr>
            <a:xfrm>
              <a:off x="657752"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30"/>
            <p:cNvSpPr/>
            <p:nvPr/>
          </p:nvSpPr>
          <p:spPr>
            <a:xfrm>
              <a:off x="66597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30"/>
            <p:cNvSpPr/>
            <p:nvPr/>
          </p:nvSpPr>
          <p:spPr>
            <a:xfrm>
              <a:off x="66597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30"/>
            <p:cNvSpPr/>
            <p:nvPr/>
          </p:nvSpPr>
          <p:spPr>
            <a:xfrm>
              <a:off x="657752"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30"/>
            <p:cNvSpPr/>
            <p:nvPr/>
          </p:nvSpPr>
          <p:spPr>
            <a:xfrm>
              <a:off x="66597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82" name="Google Shape;9282;p30"/>
            <p:cNvGrpSpPr/>
            <p:nvPr/>
          </p:nvGrpSpPr>
          <p:grpSpPr>
            <a:xfrm>
              <a:off x="8706192" y="206"/>
              <a:ext cx="53414" cy="5143474"/>
              <a:chOff x="8511811" y="206"/>
              <a:chExt cx="53414" cy="5143474"/>
            </a:xfrm>
          </p:grpSpPr>
          <p:sp>
            <p:nvSpPr>
              <p:cNvPr id="9283" name="Google Shape;9283;p30"/>
              <p:cNvSpPr/>
              <p:nvPr/>
            </p:nvSpPr>
            <p:spPr>
              <a:xfrm>
                <a:off x="852003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30"/>
              <p:cNvSpPr/>
              <p:nvPr/>
            </p:nvSpPr>
            <p:spPr>
              <a:xfrm>
                <a:off x="852003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30"/>
              <p:cNvSpPr/>
              <p:nvPr/>
            </p:nvSpPr>
            <p:spPr>
              <a:xfrm>
                <a:off x="8520038"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30"/>
              <p:cNvSpPr/>
              <p:nvPr/>
            </p:nvSpPr>
            <p:spPr>
              <a:xfrm>
                <a:off x="8511811"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30"/>
              <p:cNvSpPr/>
              <p:nvPr/>
            </p:nvSpPr>
            <p:spPr>
              <a:xfrm>
                <a:off x="8511811"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30"/>
              <p:cNvSpPr/>
              <p:nvPr/>
            </p:nvSpPr>
            <p:spPr>
              <a:xfrm>
                <a:off x="8520038"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30"/>
              <p:cNvSpPr/>
              <p:nvPr/>
            </p:nvSpPr>
            <p:spPr>
              <a:xfrm>
                <a:off x="8511811"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30"/>
              <p:cNvSpPr/>
              <p:nvPr/>
            </p:nvSpPr>
            <p:spPr>
              <a:xfrm>
                <a:off x="8520038"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30"/>
              <p:cNvSpPr/>
              <p:nvPr/>
            </p:nvSpPr>
            <p:spPr>
              <a:xfrm>
                <a:off x="8511811"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30"/>
              <p:cNvSpPr/>
              <p:nvPr/>
            </p:nvSpPr>
            <p:spPr>
              <a:xfrm>
                <a:off x="8511811"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30"/>
              <p:cNvSpPr/>
              <p:nvPr/>
            </p:nvSpPr>
            <p:spPr>
              <a:xfrm>
                <a:off x="852003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30"/>
              <p:cNvSpPr/>
              <p:nvPr/>
            </p:nvSpPr>
            <p:spPr>
              <a:xfrm>
                <a:off x="8520038"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30"/>
              <p:cNvSpPr/>
              <p:nvPr/>
            </p:nvSpPr>
            <p:spPr>
              <a:xfrm>
                <a:off x="852003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30"/>
              <p:cNvSpPr/>
              <p:nvPr/>
            </p:nvSpPr>
            <p:spPr>
              <a:xfrm>
                <a:off x="8511811"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30"/>
              <p:cNvSpPr/>
              <p:nvPr/>
            </p:nvSpPr>
            <p:spPr>
              <a:xfrm>
                <a:off x="852003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30"/>
              <p:cNvSpPr/>
              <p:nvPr/>
            </p:nvSpPr>
            <p:spPr>
              <a:xfrm>
                <a:off x="8520038"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30"/>
              <p:cNvSpPr/>
              <p:nvPr/>
            </p:nvSpPr>
            <p:spPr>
              <a:xfrm>
                <a:off x="8511811"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30"/>
              <p:cNvSpPr/>
              <p:nvPr/>
            </p:nvSpPr>
            <p:spPr>
              <a:xfrm>
                <a:off x="8520038"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30"/>
              <p:cNvSpPr/>
              <p:nvPr/>
            </p:nvSpPr>
            <p:spPr>
              <a:xfrm>
                <a:off x="8511811"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30"/>
              <p:cNvSpPr/>
              <p:nvPr/>
            </p:nvSpPr>
            <p:spPr>
              <a:xfrm>
                <a:off x="8520038"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30"/>
              <p:cNvSpPr/>
              <p:nvPr/>
            </p:nvSpPr>
            <p:spPr>
              <a:xfrm>
                <a:off x="8511811"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30"/>
              <p:cNvSpPr/>
              <p:nvPr/>
            </p:nvSpPr>
            <p:spPr>
              <a:xfrm>
                <a:off x="852003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30"/>
              <p:cNvSpPr/>
              <p:nvPr/>
            </p:nvSpPr>
            <p:spPr>
              <a:xfrm>
                <a:off x="8511811"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30"/>
              <p:cNvSpPr/>
              <p:nvPr/>
            </p:nvSpPr>
            <p:spPr>
              <a:xfrm>
                <a:off x="851181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30"/>
              <p:cNvSpPr/>
              <p:nvPr/>
            </p:nvSpPr>
            <p:spPr>
              <a:xfrm>
                <a:off x="8520038"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30"/>
              <p:cNvSpPr/>
              <p:nvPr/>
            </p:nvSpPr>
            <p:spPr>
              <a:xfrm>
                <a:off x="8511811"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30"/>
              <p:cNvSpPr/>
              <p:nvPr/>
            </p:nvSpPr>
            <p:spPr>
              <a:xfrm>
                <a:off x="8511811"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30"/>
              <p:cNvSpPr/>
              <p:nvPr/>
            </p:nvSpPr>
            <p:spPr>
              <a:xfrm>
                <a:off x="8511811"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30"/>
              <p:cNvSpPr/>
              <p:nvPr/>
            </p:nvSpPr>
            <p:spPr>
              <a:xfrm>
                <a:off x="8520038"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30"/>
              <p:cNvSpPr/>
              <p:nvPr/>
            </p:nvSpPr>
            <p:spPr>
              <a:xfrm>
                <a:off x="852003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30"/>
              <p:cNvSpPr/>
              <p:nvPr/>
            </p:nvSpPr>
            <p:spPr>
              <a:xfrm>
                <a:off x="8520038"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30"/>
              <p:cNvSpPr/>
              <p:nvPr/>
            </p:nvSpPr>
            <p:spPr>
              <a:xfrm>
                <a:off x="8511811"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30"/>
              <p:cNvSpPr/>
              <p:nvPr/>
            </p:nvSpPr>
            <p:spPr>
              <a:xfrm>
                <a:off x="8520038"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30"/>
              <p:cNvSpPr/>
              <p:nvPr/>
            </p:nvSpPr>
            <p:spPr>
              <a:xfrm>
                <a:off x="8511811"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30"/>
              <p:cNvSpPr/>
              <p:nvPr/>
            </p:nvSpPr>
            <p:spPr>
              <a:xfrm>
                <a:off x="8520038"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30"/>
              <p:cNvSpPr/>
              <p:nvPr/>
            </p:nvSpPr>
            <p:spPr>
              <a:xfrm>
                <a:off x="8511811"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9" name="Google Shape;9319;p30"/>
            <p:cNvGrpSpPr/>
            <p:nvPr/>
          </p:nvGrpSpPr>
          <p:grpSpPr>
            <a:xfrm>
              <a:off x="8979668" y="206"/>
              <a:ext cx="53414" cy="5143474"/>
              <a:chOff x="8712171" y="206"/>
              <a:chExt cx="53414" cy="5143474"/>
            </a:xfrm>
          </p:grpSpPr>
          <p:sp>
            <p:nvSpPr>
              <p:cNvPr id="9320" name="Google Shape;9320;p30"/>
              <p:cNvSpPr/>
              <p:nvPr/>
            </p:nvSpPr>
            <p:spPr>
              <a:xfrm>
                <a:off x="87203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30"/>
              <p:cNvSpPr/>
              <p:nvPr/>
            </p:nvSpPr>
            <p:spPr>
              <a:xfrm>
                <a:off x="87203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30"/>
              <p:cNvSpPr/>
              <p:nvPr/>
            </p:nvSpPr>
            <p:spPr>
              <a:xfrm>
                <a:off x="87203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30"/>
              <p:cNvSpPr/>
              <p:nvPr/>
            </p:nvSpPr>
            <p:spPr>
              <a:xfrm>
                <a:off x="87121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30"/>
              <p:cNvSpPr/>
              <p:nvPr/>
            </p:nvSpPr>
            <p:spPr>
              <a:xfrm>
                <a:off x="87121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30"/>
              <p:cNvSpPr/>
              <p:nvPr/>
            </p:nvSpPr>
            <p:spPr>
              <a:xfrm>
                <a:off x="87203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30"/>
              <p:cNvSpPr/>
              <p:nvPr/>
            </p:nvSpPr>
            <p:spPr>
              <a:xfrm>
                <a:off x="87121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30"/>
              <p:cNvSpPr/>
              <p:nvPr/>
            </p:nvSpPr>
            <p:spPr>
              <a:xfrm>
                <a:off x="87203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30"/>
              <p:cNvSpPr/>
              <p:nvPr/>
            </p:nvSpPr>
            <p:spPr>
              <a:xfrm>
                <a:off x="87121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30"/>
              <p:cNvSpPr/>
              <p:nvPr/>
            </p:nvSpPr>
            <p:spPr>
              <a:xfrm>
                <a:off x="871217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30"/>
              <p:cNvSpPr/>
              <p:nvPr/>
            </p:nvSpPr>
            <p:spPr>
              <a:xfrm>
                <a:off x="872039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30"/>
              <p:cNvSpPr/>
              <p:nvPr/>
            </p:nvSpPr>
            <p:spPr>
              <a:xfrm>
                <a:off x="872039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30"/>
              <p:cNvSpPr/>
              <p:nvPr/>
            </p:nvSpPr>
            <p:spPr>
              <a:xfrm>
                <a:off x="872039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30"/>
              <p:cNvSpPr/>
              <p:nvPr/>
            </p:nvSpPr>
            <p:spPr>
              <a:xfrm>
                <a:off x="871217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30"/>
              <p:cNvSpPr/>
              <p:nvPr/>
            </p:nvSpPr>
            <p:spPr>
              <a:xfrm>
                <a:off x="872039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30"/>
              <p:cNvSpPr/>
              <p:nvPr/>
            </p:nvSpPr>
            <p:spPr>
              <a:xfrm>
                <a:off x="872039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30"/>
              <p:cNvSpPr/>
              <p:nvPr/>
            </p:nvSpPr>
            <p:spPr>
              <a:xfrm>
                <a:off x="871217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30"/>
              <p:cNvSpPr/>
              <p:nvPr/>
            </p:nvSpPr>
            <p:spPr>
              <a:xfrm>
                <a:off x="872039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8" name="Google Shape;9338;p30"/>
              <p:cNvSpPr/>
              <p:nvPr/>
            </p:nvSpPr>
            <p:spPr>
              <a:xfrm>
                <a:off x="871217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9" name="Google Shape;9339;p30"/>
              <p:cNvSpPr/>
              <p:nvPr/>
            </p:nvSpPr>
            <p:spPr>
              <a:xfrm>
                <a:off x="872039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30"/>
              <p:cNvSpPr/>
              <p:nvPr/>
            </p:nvSpPr>
            <p:spPr>
              <a:xfrm>
                <a:off x="871217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30"/>
              <p:cNvSpPr/>
              <p:nvPr/>
            </p:nvSpPr>
            <p:spPr>
              <a:xfrm>
                <a:off x="872039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30"/>
              <p:cNvSpPr/>
              <p:nvPr/>
            </p:nvSpPr>
            <p:spPr>
              <a:xfrm>
                <a:off x="871217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30"/>
              <p:cNvSpPr/>
              <p:nvPr/>
            </p:nvSpPr>
            <p:spPr>
              <a:xfrm>
                <a:off x="871217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30"/>
              <p:cNvSpPr/>
              <p:nvPr/>
            </p:nvSpPr>
            <p:spPr>
              <a:xfrm>
                <a:off x="872039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30"/>
              <p:cNvSpPr/>
              <p:nvPr/>
            </p:nvSpPr>
            <p:spPr>
              <a:xfrm>
                <a:off x="871217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30"/>
              <p:cNvSpPr/>
              <p:nvPr/>
            </p:nvSpPr>
            <p:spPr>
              <a:xfrm>
                <a:off x="871217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30"/>
              <p:cNvSpPr/>
              <p:nvPr/>
            </p:nvSpPr>
            <p:spPr>
              <a:xfrm>
                <a:off x="871217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30"/>
              <p:cNvSpPr/>
              <p:nvPr/>
            </p:nvSpPr>
            <p:spPr>
              <a:xfrm>
                <a:off x="872039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30"/>
              <p:cNvSpPr/>
              <p:nvPr/>
            </p:nvSpPr>
            <p:spPr>
              <a:xfrm>
                <a:off x="872039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30"/>
              <p:cNvSpPr/>
              <p:nvPr/>
            </p:nvSpPr>
            <p:spPr>
              <a:xfrm>
                <a:off x="872039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30"/>
              <p:cNvSpPr/>
              <p:nvPr/>
            </p:nvSpPr>
            <p:spPr>
              <a:xfrm>
                <a:off x="871217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30"/>
              <p:cNvSpPr/>
              <p:nvPr/>
            </p:nvSpPr>
            <p:spPr>
              <a:xfrm>
                <a:off x="872039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30"/>
              <p:cNvSpPr/>
              <p:nvPr/>
            </p:nvSpPr>
            <p:spPr>
              <a:xfrm>
                <a:off x="871217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30"/>
              <p:cNvSpPr/>
              <p:nvPr/>
            </p:nvSpPr>
            <p:spPr>
              <a:xfrm>
                <a:off x="872039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30"/>
              <p:cNvSpPr/>
              <p:nvPr/>
            </p:nvSpPr>
            <p:spPr>
              <a:xfrm>
                <a:off x="871217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6" name="Google Shape;9356;p30"/>
            <p:cNvGrpSpPr/>
            <p:nvPr/>
          </p:nvGrpSpPr>
          <p:grpSpPr>
            <a:xfrm>
              <a:off x="110918" y="206"/>
              <a:ext cx="53295" cy="4852321"/>
              <a:chOff x="62135" y="206"/>
              <a:chExt cx="53295" cy="4852321"/>
            </a:xfrm>
          </p:grpSpPr>
          <p:sp>
            <p:nvSpPr>
              <p:cNvPr id="9357" name="Google Shape;9357;p30"/>
              <p:cNvSpPr/>
              <p:nvPr/>
            </p:nvSpPr>
            <p:spPr>
              <a:xfrm>
                <a:off x="70362"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30"/>
              <p:cNvSpPr/>
              <p:nvPr/>
            </p:nvSpPr>
            <p:spPr>
              <a:xfrm>
                <a:off x="70362"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30"/>
              <p:cNvSpPr/>
              <p:nvPr/>
            </p:nvSpPr>
            <p:spPr>
              <a:xfrm>
                <a:off x="70362"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30"/>
              <p:cNvSpPr/>
              <p:nvPr/>
            </p:nvSpPr>
            <p:spPr>
              <a:xfrm>
                <a:off x="70362"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30"/>
              <p:cNvSpPr/>
              <p:nvPr/>
            </p:nvSpPr>
            <p:spPr>
              <a:xfrm>
                <a:off x="62135"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30"/>
              <p:cNvSpPr/>
              <p:nvPr/>
            </p:nvSpPr>
            <p:spPr>
              <a:xfrm>
                <a:off x="62135"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30"/>
              <p:cNvSpPr/>
              <p:nvPr/>
            </p:nvSpPr>
            <p:spPr>
              <a:xfrm>
                <a:off x="70362"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30"/>
              <p:cNvSpPr/>
              <p:nvPr/>
            </p:nvSpPr>
            <p:spPr>
              <a:xfrm>
                <a:off x="62135"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30"/>
              <p:cNvSpPr/>
              <p:nvPr/>
            </p:nvSpPr>
            <p:spPr>
              <a:xfrm>
                <a:off x="70362"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30"/>
              <p:cNvSpPr/>
              <p:nvPr/>
            </p:nvSpPr>
            <p:spPr>
              <a:xfrm>
                <a:off x="62135"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30"/>
              <p:cNvSpPr/>
              <p:nvPr/>
            </p:nvSpPr>
            <p:spPr>
              <a:xfrm>
                <a:off x="70362"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30"/>
              <p:cNvSpPr/>
              <p:nvPr/>
            </p:nvSpPr>
            <p:spPr>
              <a:xfrm>
                <a:off x="62135"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30"/>
              <p:cNvSpPr/>
              <p:nvPr/>
            </p:nvSpPr>
            <p:spPr>
              <a:xfrm>
                <a:off x="70362"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30"/>
              <p:cNvSpPr/>
              <p:nvPr/>
            </p:nvSpPr>
            <p:spPr>
              <a:xfrm>
                <a:off x="62135"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30"/>
              <p:cNvSpPr/>
              <p:nvPr/>
            </p:nvSpPr>
            <p:spPr>
              <a:xfrm>
                <a:off x="70362"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30"/>
              <p:cNvSpPr/>
              <p:nvPr/>
            </p:nvSpPr>
            <p:spPr>
              <a:xfrm>
                <a:off x="70362"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30"/>
              <p:cNvSpPr/>
              <p:nvPr/>
            </p:nvSpPr>
            <p:spPr>
              <a:xfrm>
                <a:off x="62135"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30"/>
              <p:cNvSpPr/>
              <p:nvPr/>
            </p:nvSpPr>
            <p:spPr>
              <a:xfrm>
                <a:off x="62135"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30"/>
              <p:cNvSpPr/>
              <p:nvPr/>
            </p:nvSpPr>
            <p:spPr>
              <a:xfrm>
                <a:off x="70362"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30"/>
              <p:cNvSpPr/>
              <p:nvPr/>
            </p:nvSpPr>
            <p:spPr>
              <a:xfrm>
                <a:off x="62135"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30"/>
              <p:cNvSpPr/>
              <p:nvPr/>
            </p:nvSpPr>
            <p:spPr>
              <a:xfrm>
                <a:off x="70362"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30"/>
              <p:cNvSpPr/>
              <p:nvPr/>
            </p:nvSpPr>
            <p:spPr>
              <a:xfrm>
                <a:off x="70362"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30"/>
              <p:cNvSpPr/>
              <p:nvPr/>
            </p:nvSpPr>
            <p:spPr>
              <a:xfrm>
                <a:off x="62135"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30"/>
              <p:cNvSpPr/>
              <p:nvPr/>
            </p:nvSpPr>
            <p:spPr>
              <a:xfrm>
                <a:off x="62135"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30"/>
              <p:cNvSpPr/>
              <p:nvPr/>
            </p:nvSpPr>
            <p:spPr>
              <a:xfrm>
                <a:off x="62135"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30"/>
              <p:cNvSpPr/>
              <p:nvPr/>
            </p:nvSpPr>
            <p:spPr>
              <a:xfrm>
                <a:off x="70362"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30"/>
              <p:cNvSpPr/>
              <p:nvPr/>
            </p:nvSpPr>
            <p:spPr>
              <a:xfrm>
                <a:off x="70362"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30"/>
              <p:cNvSpPr/>
              <p:nvPr/>
            </p:nvSpPr>
            <p:spPr>
              <a:xfrm>
                <a:off x="70362"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30"/>
              <p:cNvSpPr/>
              <p:nvPr/>
            </p:nvSpPr>
            <p:spPr>
              <a:xfrm>
                <a:off x="62135"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30"/>
              <p:cNvSpPr/>
              <p:nvPr/>
            </p:nvSpPr>
            <p:spPr>
              <a:xfrm>
                <a:off x="70362"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30"/>
              <p:cNvSpPr/>
              <p:nvPr/>
            </p:nvSpPr>
            <p:spPr>
              <a:xfrm>
                <a:off x="62135"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30"/>
              <p:cNvSpPr/>
              <p:nvPr/>
            </p:nvSpPr>
            <p:spPr>
              <a:xfrm>
                <a:off x="70362"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30"/>
              <p:cNvSpPr/>
              <p:nvPr/>
            </p:nvSpPr>
            <p:spPr>
              <a:xfrm>
                <a:off x="62135"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30"/>
              <p:cNvSpPr/>
              <p:nvPr/>
            </p:nvSpPr>
            <p:spPr>
              <a:xfrm>
                <a:off x="70362"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30"/>
            <p:cNvGrpSpPr/>
            <p:nvPr/>
          </p:nvGrpSpPr>
          <p:grpSpPr>
            <a:xfrm>
              <a:off x="384275" y="206"/>
              <a:ext cx="53414" cy="4852321"/>
              <a:chOff x="418506" y="206"/>
              <a:chExt cx="53414" cy="4852321"/>
            </a:xfrm>
          </p:grpSpPr>
          <p:sp>
            <p:nvSpPr>
              <p:cNvPr id="9392" name="Google Shape;9392;p30"/>
              <p:cNvSpPr/>
              <p:nvPr/>
            </p:nvSpPr>
            <p:spPr>
              <a:xfrm>
                <a:off x="42673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30"/>
              <p:cNvSpPr/>
              <p:nvPr/>
            </p:nvSpPr>
            <p:spPr>
              <a:xfrm>
                <a:off x="42673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30"/>
              <p:cNvSpPr/>
              <p:nvPr/>
            </p:nvSpPr>
            <p:spPr>
              <a:xfrm>
                <a:off x="42673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30"/>
              <p:cNvSpPr/>
              <p:nvPr/>
            </p:nvSpPr>
            <p:spPr>
              <a:xfrm>
                <a:off x="42673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30"/>
              <p:cNvSpPr/>
              <p:nvPr/>
            </p:nvSpPr>
            <p:spPr>
              <a:xfrm>
                <a:off x="418506"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30"/>
              <p:cNvSpPr/>
              <p:nvPr/>
            </p:nvSpPr>
            <p:spPr>
              <a:xfrm>
                <a:off x="418506"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30"/>
              <p:cNvSpPr/>
              <p:nvPr/>
            </p:nvSpPr>
            <p:spPr>
              <a:xfrm>
                <a:off x="42673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30"/>
              <p:cNvSpPr/>
              <p:nvPr/>
            </p:nvSpPr>
            <p:spPr>
              <a:xfrm>
                <a:off x="418506"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30"/>
              <p:cNvSpPr/>
              <p:nvPr/>
            </p:nvSpPr>
            <p:spPr>
              <a:xfrm>
                <a:off x="42673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30"/>
              <p:cNvSpPr/>
              <p:nvPr/>
            </p:nvSpPr>
            <p:spPr>
              <a:xfrm>
                <a:off x="418506"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30"/>
              <p:cNvSpPr/>
              <p:nvPr/>
            </p:nvSpPr>
            <p:spPr>
              <a:xfrm>
                <a:off x="426733"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30"/>
              <p:cNvSpPr/>
              <p:nvPr/>
            </p:nvSpPr>
            <p:spPr>
              <a:xfrm>
                <a:off x="418506"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30"/>
              <p:cNvSpPr/>
              <p:nvPr/>
            </p:nvSpPr>
            <p:spPr>
              <a:xfrm>
                <a:off x="426733"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30"/>
              <p:cNvSpPr/>
              <p:nvPr/>
            </p:nvSpPr>
            <p:spPr>
              <a:xfrm>
                <a:off x="418506"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30"/>
              <p:cNvSpPr/>
              <p:nvPr/>
            </p:nvSpPr>
            <p:spPr>
              <a:xfrm>
                <a:off x="426733"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30"/>
              <p:cNvSpPr/>
              <p:nvPr/>
            </p:nvSpPr>
            <p:spPr>
              <a:xfrm>
                <a:off x="426733"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30"/>
              <p:cNvSpPr/>
              <p:nvPr/>
            </p:nvSpPr>
            <p:spPr>
              <a:xfrm>
                <a:off x="418506"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30"/>
              <p:cNvSpPr/>
              <p:nvPr/>
            </p:nvSpPr>
            <p:spPr>
              <a:xfrm>
                <a:off x="418506"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30"/>
              <p:cNvSpPr/>
              <p:nvPr/>
            </p:nvSpPr>
            <p:spPr>
              <a:xfrm>
                <a:off x="426733"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30"/>
              <p:cNvSpPr/>
              <p:nvPr/>
            </p:nvSpPr>
            <p:spPr>
              <a:xfrm>
                <a:off x="418506"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30"/>
              <p:cNvSpPr/>
              <p:nvPr/>
            </p:nvSpPr>
            <p:spPr>
              <a:xfrm>
                <a:off x="426733"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30"/>
              <p:cNvSpPr/>
              <p:nvPr/>
            </p:nvSpPr>
            <p:spPr>
              <a:xfrm>
                <a:off x="426733"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30"/>
              <p:cNvSpPr/>
              <p:nvPr/>
            </p:nvSpPr>
            <p:spPr>
              <a:xfrm>
                <a:off x="418506"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30"/>
              <p:cNvSpPr/>
              <p:nvPr/>
            </p:nvSpPr>
            <p:spPr>
              <a:xfrm>
                <a:off x="418506"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30"/>
              <p:cNvSpPr/>
              <p:nvPr/>
            </p:nvSpPr>
            <p:spPr>
              <a:xfrm>
                <a:off x="418506"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30"/>
              <p:cNvSpPr/>
              <p:nvPr/>
            </p:nvSpPr>
            <p:spPr>
              <a:xfrm>
                <a:off x="426733"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30"/>
              <p:cNvSpPr/>
              <p:nvPr/>
            </p:nvSpPr>
            <p:spPr>
              <a:xfrm>
                <a:off x="426733"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30"/>
              <p:cNvSpPr/>
              <p:nvPr/>
            </p:nvSpPr>
            <p:spPr>
              <a:xfrm>
                <a:off x="426733"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30"/>
              <p:cNvSpPr/>
              <p:nvPr/>
            </p:nvSpPr>
            <p:spPr>
              <a:xfrm>
                <a:off x="418506"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30"/>
              <p:cNvSpPr/>
              <p:nvPr/>
            </p:nvSpPr>
            <p:spPr>
              <a:xfrm>
                <a:off x="426733"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30"/>
              <p:cNvSpPr/>
              <p:nvPr/>
            </p:nvSpPr>
            <p:spPr>
              <a:xfrm>
                <a:off x="418506"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30"/>
              <p:cNvSpPr/>
              <p:nvPr/>
            </p:nvSpPr>
            <p:spPr>
              <a:xfrm>
                <a:off x="426733"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30"/>
              <p:cNvSpPr/>
              <p:nvPr/>
            </p:nvSpPr>
            <p:spPr>
              <a:xfrm>
                <a:off x="418506"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30"/>
              <p:cNvSpPr/>
              <p:nvPr/>
            </p:nvSpPr>
            <p:spPr>
              <a:xfrm>
                <a:off x="426733"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26" name="Google Shape;9426;p30"/>
            <p:cNvSpPr/>
            <p:nvPr/>
          </p:nvSpPr>
          <p:spPr>
            <a:xfrm>
              <a:off x="939336"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30"/>
            <p:cNvSpPr/>
            <p:nvPr/>
          </p:nvSpPr>
          <p:spPr>
            <a:xfrm>
              <a:off x="939336"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30"/>
            <p:cNvSpPr/>
            <p:nvPr/>
          </p:nvSpPr>
          <p:spPr>
            <a:xfrm>
              <a:off x="939336"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30"/>
            <p:cNvSpPr/>
            <p:nvPr/>
          </p:nvSpPr>
          <p:spPr>
            <a:xfrm>
              <a:off x="939336"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30"/>
            <p:cNvSpPr/>
            <p:nvPr/>
          </p:nvSpPr>
          <p:spPr>
            <a:xfrm>
              <a:off x="931109"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30"/>
            <p:cNvSpPr/>
            <p:nvPr/>
          </p:nvSpPr>
          <p:spPr>
            <a:xfrm>
              <a:off x="931109"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30"/>
            <p:cNvSpPr/>
            <p:nvPr/>
          </p:nvSpPr>
          <p:spPr>
            <a:xfrm>
              <a:off x="939336"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30"/>
            <p:cNvSpPr/>
            <p:nvPr/>
          </p:nvSpPr>
          <p:spPr>
            <a:xfrm>
              <a:off x="931109"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30"/>
            <p:cNvSpPr/>
            <p:nvPr/>
          </p:nvSpPr>
          <p:spPr>
            <a:xfrm>
              <a:off x="816841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30"/>
            <p:cNvSpPr/>
            <p:nvPr/>
          </p:nvSpPr>
          <p:spPr>
            <a:xfrm>
              <a:off x="816841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30"/>
            <p:cNvSpPr/>
            <p:nvPr/>
          </p:nvSpPr>
          <p:spPr>
            <a:xfrm>
              <a:off x="816841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30"/>
            <p:cNvSpPr/>
            <p:nvPr/>
          </p:nvSpPr>
          <p:spPr>
            <a:xfrm>
              <a:off x="816841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30"/>
            <p:cNvSpPr/>
            <p:nvPr/>
          </p:nvSpPr>
          <p:spPr>
            <a:xfrm>
              <a:off x="816019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30"/>
            <p:cNvSpPr/>
            <p:nvPr/>
          </p:nvSpPr>
          <p:spPr>
            <a:xfrm>
              <a:off x="816019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30"/>
            <p:cNvSpPr/>
            <p:nvPr/>
          </p:nvSpPr>
          <p:spPr>
            <a:xfrm>
              <a:off x="816841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30"/>
            <p:cNvSpPr/>
            <p:nvPr/>
          </p:nvSpPr>
          <p:spPr>
            <a:xfrm>
              <a:off x="816019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30"/>
            <p:cNvSpPr/>
            <p:nvPr/>
          </p:nvSpPr>
          <p:spPr>
            <a:xfrm>
              <a:off x="8441061"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30"/>
            <p:cNvSpPr/>
            <p:nvPr/>
          </p:nvSpPr>
          <p:spPr>
            <a:xfrm>
              <a:off x="8441061"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30"/>
            <p:cNvSpPr/>
            <p:nvPr/>
          </p:nvSpPr>
          <p:spPr>
            <a:xfrm>
              <a:off x="8441061"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30"/>
            <p:cNvSpPr/>
            <p:nvPr/>
          </p:nvSpPr>
          <p:spPr>
            <a:xfrm>
              <a:off x="8441061"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30"/>
            <p:cNvSpPr/>
            <p:nvPr/>
          </p:nvSpPr>
          <p:spPr>
            <a:xfrm>
              <a:off x="843366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30"/>
            <p:cNvSpPr/>
            <p:nvPr/>
          </p:nvSpPr>
          <p:spPr>
            <a:xfrm>
              <a:off x="843366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30"/>
            <p:cNvSpPr/>
            <p:nvPr/>
          </p:nvSpPr>
          <p:spPr>
            <a:xfrm>
              <a:off x="8441061"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30"/>
            <p:cNvSpPr/>
            <p:nvPr/>
          </p:nvSpPr>
          <p:spPr>
            <a:xfrm>
              <a:off x="843366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30"/>
            <p:cNvSpPr/>
            <p:nvPr/>
          </p:nvSpPr>
          <p:spPr>
            <a:xfrm>
              <a:off x="8441061"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30"/>
            <p:cNvSpPr/>
            <p:nvPr/>
          </p:nvSpPr>
          <p:spPr>
            <a:xfrm>
              <a:off x="8433669"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30"/>
            <p:cNvSpPr/>
            <p:nvPr/>
          </p:nvSpPr>
          <p:spPr>
            <a:xfrm>
              <a:off x="8441061"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30"/>
            <p:cNvSpPr/>
            <p:nvPr/>
          </p:nvSpPr>
          <p:spPr>
            <a:xfrm>
              <a:off x="8433669"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30"/>
            <p:cNvSpPr/>
            <p:nvPr/>
          </p:nvSpPr>
          <p:spPr>
            <a:xfrm>
              <a:off x="8441061"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30"/>
            <p:cNvSpPr/>
            <p:nvPr/>
          </p:nvSpPr>
          <p:spPr>
            <a:xfrm>
              <a:off x="8433669"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6" name="Google Shape;9456;p30"/>
            <p:cNvSpPr/>
            <p:nvPr/>
          </p:nvSpPr>
          <p:spPr>
            <a:xfrm>
              <a:off x="8441061"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30"/>
            <p:cNvSpPr/>
            <p:nvPr/>
          </p:nvSpPr>
          <p:spPr>
            <a:xfrm>
              <a:off x="8441061"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30"/>
            <p:cNvSpPr/>
            <p:nvPr/>
          </p:nvSpPr>
          <p:spPr>
            <a:xfrm>
              <a:off x="8433669"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30"/>
            <p:cNvSpPr/>
            <p:nvPr/>
          </p:nvSpPr>
          <p:spPr>
            <a:xfrm>
              <a:off x="8433669"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1">
  <p:cSld name="CUSTOM_25">
    <p:bg>
      <p:bgPr>
        <a:gradFill>
          <a:gsLst>
            <a:gs pos="0">
              <a:srgbClr val="D4F9FE"/>
            </a:gs>
            <a:gs pos="100000">
              <a:srgbClr val="59E2F7"/>
            </a:gs>
          </a:gsLst>
          <a:path path="circle">
            <a:fillToRect l="50000" t="50000" r="50000" b="50000"/>
          </a:path>
          <a:tileRect/>
        </a:gradFill>
        <a:effectLst/>
      </p:bgPr>
    </p:bg>
    <p:spTree>
      <p:nvGrpSpPr>
        <p:cNvPr id="1" name="Shape 9460"/>
        <p:cNvGrpSpPr/>
        <p:nvPr/>
      </p:nvGrpSpPr>
      <p:grpSpPr>
        <a:xfrm>
          <a:off x="0" y="0"/>
          <a:ext cx="0" cy="0"/>
          <a:chOff x="0" y="0"/>
          <a:chExt cx="0" cy="0"/>
        </a:xfrm>
      </p:grpSpPr>
      <p:grpSp>
        <p:nvGrpSpPr>
          <p:cNvPr id="9461" name="Google Shape;9461;p31"/>
          <p:cNvGrpSpPr/>
          <p:nvPr/>
        </p:nvGrpSpPr>
        <p:grpSpPr>
          <a:xfrm>
            <a:off x="189" y="52"/>
            <a:ext cx="9144013" cy="5143533"/>
            <a:chOff x="4088025" y="1324225"/>
            <a:chExt cx="1348575" cy="1101800"/>
          </a:xfrm>
        </p:grpSpPr>
        <p:sp>
          <p:nvSpPr>
            <p:cNvPr id="9462" name="Google Shape;9462;p31"/>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31"/>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31"/>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31"/>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31"/>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31"/>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31"/>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31"/>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31"/>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31"/>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31"/>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31"/>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31"/>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31"/>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31"/>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31"/>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31"/>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31"/>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31"/>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31"/>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31"/>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31"/>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31"/>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31"/>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31"/>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31"/>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31"/>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31"/>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31"/>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31"/>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31"/>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31"/>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31"/>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31"/>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31"/>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31"/>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31"/>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31"/>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31"/>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31"/>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31"/>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31"/>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31"/>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31"/>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31"/>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31"/>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31"/>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31"/>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31"/>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31"/>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628"/>
        <p:cNvGrpSpPr/>
        <p:nvPr/>
      </p:nvGrpSpPr>
      <p:grpSpPr>
        <a:xfrm>
          <a:off x="0" y="0"/>
          <a:ext cx="0" cy="0"/>
          <a:chOff x="0" y="0"/>
          <a:chExt cx="0" cy="0"/>
        </a:xfrm>
      </p:grpSpPr>
      <p:grpSp>
        <p:nvGrpSpPr>
          <p:cNvPr id="629" name="Google Shape;629;p3"/>
          <p:cNvGrpSpPr/>
          <p:nvPr/>
        </p:nvGrpSpPr>
        <p:grpSpPr>
          <a:xfrm>
            <a:off x="189" y="52"/>
            <a:ext cx="9144013" cy="5143533"/>
            <a:chOff x="4088025" y="1324225"/>
            <a:chExt cx="1348575" cy="1101800"/>
          </a:xfrm>
        </p:grpSpPr>
        <p:sp>
          <p:nvSpPr>
            <p:cNvPr id="630" name="Google Shape;630;p3"/>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3"/>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3"/>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3"/>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3"/>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 name="Google Shape;680;p3"/>
          <p:cNvGrpSpPr/>
          <p:nvPr/>
        </p:nvGrpSpPr>
        <p:grpSpPr>
          <a:xfrm>
            <a:off x="110918" y="206"/>
            <a:ext cx="8922164" cy="5143474"/>
            <a:chOff x="110918" y="206"/>
            <a:chExt cx="8922164" cy="5143474"/>
          </a:xfrm>
        </p:grpSpPr>
        <p:sp>
          <p:nvSpPr>
            <p:cNvPr id="681" name="Google Shape;681;p3"/>
            <p:cNvSpPr/>
            <p:nvPr/>
          </p:nvSpPr>
          <p:spPr>
            <a:xfrm>
              <a:off x="38791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
            <p:cNvSpPr/>
            <p:nvPr/>
          </p:nvSpPr>
          <p:spPr>
            <a:xfrm>
              <a:off x="38791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
            <p:cNvSpPr/>
            <p:nvPr/>
          </p:nvSpPr>
          <p:spPr>
            <a:xfrm>
              <a:off x="38791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
            <p:cNvSpPr/>
            <p:nvPr/>
          </p:nvSpPr>
          <p:spPr>
            <a:xfrm>
              <a:off x="379686"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
            <p:cNvSpPr/>
            <p:nvPr/>
          </p:nvSpPr>
          <p:spPr>
            <a:xfrm>
              <a:off x="92568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
            <p:cNvSpPr/>
            <p:nvPr/>
          </p:nvSpPr>
          <p:spPr>
            <a:xfrm>
              <a:off x="92568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
            <p:cNvSpPr/>
            <p:nvPr/>
          </p:nvSpPr>
          <p:spPr>
            <a:xfrm>
              <a:off x="925687"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
            <p:cNvSpPr/>
            <p:nvPr/>
          </p:nvSpPr>
          <p:spPr>
            <a:xfrm>
              <a:off x="1194455"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
            <p:cNvSpPr/>
            <p:nvPr/>
          </p:nvSpPr>
          <p:spPr>
            <a:xfrm>
              <a:off x="1194455"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
            <p:cNvSpPr/>
            <p:nvPr/>
          </p:nvSpPr>
          <p:spPr>
            <a:xfrm>
              <a:off x="8451074"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
            <p:cNvSpPr/>
            <p:nvPr/>
          </p:nvSpPr>
          <p:spPr>
            <a:xfrm>
              <a:off x="8451074"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
            <p:cNvSpPr/>
            <p:nvPr/>
          </p:nvSpPr>
          <p:spPr>
            <a:xfrm>
              <a:off x="8451074"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
            <p:cNvSpPr/>
            <p:nvPr/>
          </p:nvSpPr>
          <p:spPr>
            <a:xfrm>
              <a:off x="844284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
            <p:cNvSpPr/>
            <p:nvPr/>
          </p:nvSpPr>
          <p:spPr>
            <a:xfrm>
              <a:off x="844284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
            <p:cNvSpPr/>
            <p:nvPr/>
          </p:nvSpPr>
          <p:spPr>
            <a:xfrm>
              <a:off x="8451074"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
            <p:cNvSpPr/>
            <p:nvPr/>
          </p:nvSpPr>
          <p:spPr>
            <a:xfrm>
              <a:off x="844284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
            <p:cNvSpPr/>
            <p:nvPr/>
          </p:nvSpPr>
          <p:spPr>
            <a:xfrm>
              <a:off x="8451074"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
            <p:cNvSpPr/>
            <p:nvPr/>
          </p:nvSpPr>
          <p:spPr>
            <a:xfrm>
              <a:off x="844284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
            <p:cNvSpPr/>
            <p:nvPr/>
          </p:nvSpPr>
          <p:spPr>
            <a:xfrm>
              <a:off x="844284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
            <p:cNvSpPr/>
            <p:nvPr/>
          </p:nvSpPr>
          <p:spPr>
            <a:xfrm>
              <a:off x="8451074"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
            <p:cNvSpPr/>
            <p:nvPr/>
          </p:nvSpPr>
          <p:spPr>
            <a:xfrm>
              <a:off x="8451074"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
            <p:cNvSpPr/>
            <p:nvPr/>
          </p:nvSpPr>
          <p:spPr>
            <a:xfrm>
              <a:off x="8451074"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3"/>
            <p:cNvSpPr/>
            <p:nvPr/>
          </p:nvSpPr>
          <p:spPr>
            <a:xfrm>
              <a:off x="844284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
            <p:cNvSpPr/>
            <p:nvPr/>
          </p:nvSpPr>
          <p:spPr>
            <a:xfrm>
              <a:off x="8451074"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
            <p:cNvSpPr/>
            <p:nvPr/>
          </p:nvSpPr>
          <p:spPr>
            <a:xfrm>
              <a:off x="8451074"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
            <p:cNvSpPr/>
            <p:nvPr/>
          </p:nvSpPr>
          <p:spPr>
            <a:xfrm>
              <a:off x="8442847"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
            <p:cNvSpPr/>
            <p:nvPr/>
          </p:nvSpPr>
          <p:spPr>
            <a:xfrm>
              <a:off x="8451074"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
            <p:cNvSpPr/>
            <p:nvPr/>
          </p:nvSpPr>
          <p:spPr>
            <a:xfrm>
              <a:off x="8442847"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
            <p:cNvSpPr/>
            <p:nvPr/>
          </p:nvSpPr>
          <p:spPr>
            <a:xfrm>
              <a:off x="8451074"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
            <p:cNvSpPr/>
            <p:nvPr/>
          </p:nvSpPr>
          <p:spPr>
            <a:xfrm>
              <a:off x="8442847"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
            <p:cNvSpPr/>
            <p:nvPr/>
          </p:nvSpPr>
          <p:spPr>
            <a:xfrm>
              <a:off x="8451074"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
            <p:cNvSpPr/>
            <p:nvPr/>
          </p:nvSpPr>
          <p:spPr>
            <a:xfrm>
              <a:off x="8442847"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
            <p:cNvSpPr/>
            <p:nvPr/>
          </p:nvSpPr>
          <p:spPr>
            <a:xfrm>
              <a:off x="8442847"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
            <p:cNvSpPr/>
            <p:nvPr/>
          </p:nvSpPr>
          <p:spPr>
            <a:xfrm>
              <a:off x="1463223"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
            <p:cNvSpPr/>
            <p:nvPr/>
          </p:nvSpPr>
          <p:spPr>
            <a:xfrm>
              <a:off x="1463223"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
            <p:cNvSpPr/>
            <p:nvPr/>
          </p:nvSpPr>
          <p:spPr>
            <a:xfrm>
              <a:off x="657005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
            <p:cNvSpPr/>
            <p:nvPr/>
          </p:nvSpPr>
          <p:spPr>
            <a:xfrm>
              <a:off x="657005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
            <p:cNvSpPr/>
            <p:nvPr/>
          </p:nvSpPr>
          <p:spPr>
            <a:xfrm>
              <a:off x="657005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
            <p:cNvSpPr/>
            <p:nvPr/>
          </p:nvSpPr>
          <p:spPr>
            <a:xfrm>
              <a:off x="656170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
            <p:cNvSpPr/>
            <p:nvPr/>
          </p:nvSpPr>
          <p:spPr>
            <a:xfrm>
              <a:off x="656170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
            <p:cNvSpPr/>
            <p:nvPr/>
          </p:nvSpPr>
          <p:spPr>
            <a:xfrm>
              <a:off x="6570055"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
            <p:cNvSpPr/>
            <p:nvPr/>
          </p:nvSpPr>
          <p:spPr>
            <a:xfrm>
              <a:off x="6561709"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
            <p:cNvSpPr/>
            <p:nvPr/>
          </p:nvSpPr>
          <p:spPr>
            <a:xfrm>
              <a:off x="6570055"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
            <p:cNvSpPr/>
            <p:nvPr/>
          </p:nvSpPr>
          <p:spPr>
            <a:xfrm>
              <a:off x="7645485"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
            <p:cNvSpPr/>
            <p:nvPr/>
          </p:nvSpPr>
          <p:spPr>
            <a:xfrm>
              <a:off x="7645485"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
            <p:cNvSpPr/>
            <p:nvPr/>
          </p:nvSpPr>
          <p:spPr>
            <a:xfrm>
              <a:off x="7645485"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
            <p:cNvSpPr/>
            <p:nvPr/>
          </p:nvSpPr>
          <p:spPr>
            <a:xfrm>
              <a:off x="763725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
            <p:cNvSpPr/>
            <p:nvPr/>
          </p:nvSpPr>
          <p:spPr>
            <a:xfrm>
              <a:off x="763725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
            <p:cNvSpPr/>
            <p:nvPr/>
          </p:nvSpPr>
          <p:spPr>
            <a:xfrm>
              <a:off x="7645485"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
            <p:cNvSpPr/>
            <p:nvPr/>
          </p:nvSpPr>
          <p:spPr>
            <a:xfrm>
              <a:off x="763725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3"/>
            <p:cNvSpPr/>
            <p:nvPr/>
          </p:nvSpPr>
          <p:spPr>
            <a:xfrm>
              <a:off x="7645485"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3"/>
            <p:cNvSpPr/>
            <p:nvPr/>
          </p:nvSpPr>
          <p:spPr>
            <a:xfrm>
              <a:off x="8719961"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3"/>
            <p:cNvSpPr/>
            <p:nvPr/>
          </p:nvSpPr>
          <p:spPr>
            <a:xfrm>
              <a:off x="8719961"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
            <p:cNvSpPr/>
            <p:nvPr/>
          </p:nvSpPr>
          <p:spPr>
            <a:xfrm>
              <a:off x="8719961"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
            <p:cNvSpPr/>
            <p:nvPr/>
          </p:nvSpPr>
          <p:spPr>
            <a:xfrm>
              <a:off x="8711735"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
            <p:cNvSpPr/>
            <p:nvPr/>
          </p:nvSpPr>
          <p:spPr>
            <a:xfrm>
              <a:off x="8711735"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
            <p:cNvSpPr/>
            <p:nvPr/>
          </p:nvSpPr>
          <p:spPr>
            <a:xfrm>
              <a:off x="8719961"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
            <p:cNvSpPr/>
            <p:nvPr/>
          </p:nvSpPr>
          <p:spPr>
            <a:xfrm>
              <a:off x="8711735"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
            <p:cNvSpPr/>
            <p:nvPr/>
          </p:nvSpPr>
          <p:spPr>
            <a:xfrm>
              <a:off x="8719961"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3"/>
            <p:cNvSpPr/>
            <p:nvPr/>
          </p:nvSpPr>
          <p:spPr>
            <a:xfrm>
              <a:off x="8711735"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3"/>
            <p:cNvSpPr/>
            <p:nvPr/>
          </p:nvSpPr>
          <p:spPr>
            <a:xfrm>
              <a:off x="8711735"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
            <p:cNvSpPr/>
            <p:nvPr/>
          </p:nvSpPr>
          <p:spPr>
            <a:xfrm>
              <a:off x="8719961"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
            <p:cNvSpPr/>
            <p:nvPr/>
          </p:nvSpPr>
          <p:spPr>
            <a:xfrm>
              <a:off x="8719961"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
            <p:cNvSpPr/>
            <p:nvPr/>
          </p:nvSpPr>
          <p:spPr>
            <a:xfrm>
              <a:off x="8719961"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
            <p:cNvSpPr/>
            <p:nvPr/>
          </p:nvSpPr>
          <p:spPr>
            <a:xfrm>
              <a:off x="8711735"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
            <p:cNvSpPr/>
            <p:nvPr/>
          </p:nvSpPr>
          <p:spPr>
            <a:xfrm>
              <a:off x="8719961"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
            <p:cNvSpPr/>
            <p:nvPr/>
          </p:nvSpPr>
          <p:spPr>
            <a:xfrm>
              <a:off x="8719961"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
            <p:cNvSpPr/>
            <p:nvPr/>
          </p:nvSpPr>
          <p:spPr>
            <a:xfrm>
              <a:off x="8711735"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3"/>
            <p:cNvSpPr/>
            <p:nvPr/>
          </p:nvSpPr>
          <p:spPr>
            <a:xfrm>
              <a:off x="8719961"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3"/>
            <p:cNvSpPr/>
            <p:nvPr/>
          </p:nvSpPr>
          <p:spPr>
            <a:xfrm>
              <a:off x="8711735"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3"/>
            <p:cNvSpPr/>
            <p:nvPr/>
          </p:nvSpPr>
          <p:spPr>
            <a:xfrm>
              <a:off x="8719961"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3"/>
            <p:cNvSpPr/>
            <p:nvPr/>
          </p:nvSpPr>
          <p:spPr>
            <a:xfrm>
              <a:off x="8711735"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3"/>
            <p:cNvSpPr/>
            <p:nvPr/>
          </p:nvSpPr>
          <p:spPr>
            <a:xfrm>
              <a:off x="8719961"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3"/>
            <p:cNvSpPr/>
            <p:nvPr/>
          </p:nvSpPr>
          <p:spPr>
            <a:xfrm>
              <a:off x="8711735"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3"/>
            <p:cNvSpPr/>
            <p:nvPr/>
          </p:nvSpPr>
          <p:spPr>
            <a:xfrm>
              <a:off x="8711735"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3"/>
            <p:cNvSpPr/>
            <p:nvPr/>
          </p:nvSpPr>
          <p:spPr>
            <a:xfrm>
              <a:off x="8719961"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3"/>
            <p:cNvSpPr/>
            <p:nvPr/>
          </p:nvSpPr>
          <p:spPr>
            <a:xfrm>
              <a:off x="8711735"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3"/>
            <p:cNvSpPr/>
            <p:nvPr/>
          </p:nvSpPr>
          <p:spPr>
            <a:xfrm>
              <a:off x="8711735"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3"/>
            <p:cNvSpPr/>
            <p:nvPr/>
          </p:nvSpPr>
          <p:spPr>
            <a:xfrm>
              <a:off x="8711735"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3"/>
            <p:cNvSpPr/>
            <p:nvPr/>
          </p:nvSpPr>
          <p:spPr>
            <a:xfrm>
              <a:off x="8719961"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3"/>
            <p:cNvSpPr/>
            <p:nvPr/>
          </p:nvSpPr>
          <p:spPr>
            <a:xfrm>
              <a:off x="8719961"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3"/>
            <p:cNvSpPr/>
            <p:nvPr/>
          </p:nvSpPr>
          <p:spPr>
            <a:xfrm>
              <a:off x="8719961"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3"/>
            <p:cNvSpPr/>
            <p:nvPr/>
          </p:nvSpPr>
          <p:spPr>
            <a:xfrm>
              <a:off x="8711735"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3"/>
            <p:cNvSpPr/>
            <p:nvPr/>
          </p:nvSpPr>
          <p:spPr>
            <a:xfrm>
              <a:off x="8719961"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3"/>
            <p:cNvSpPr/>
            <p:nvPr/>
          </p:nvSpPr>
          <p:spPr>
            <a:xfrm>
              <a:off x="8711735"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3"/>
            <p:cNvSpPr/>
            <p:nvPr/>
          </p:nvSpPr>
          <p:spPr>
            <a:xfrm>
              <a:off x="8719961"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3"/>
            <p:cNvSpPr/>
            <p:nvPr/>
          </p:nvSpPr>
          <p:spPr>
            <a:xfrm>
              <a:off x="8711735"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3"/>
            <p:cNvSpPr/>
            <p:nvPr/>
          </p:nvSpPr>
          <p:spPr>
            <a:xfrm>
              <a:off x="1191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3"/>
            <p:cNvSpPr/>
            <p:nvPr/>
          </p:nvSpPr>
          <p:spPr>
            <a:xfrm>
              <a:off x="1191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3"/>
            <p:cNvSpPr/>
            <p:nvPr/>
          </p:nvSpPr>
          <p:spPr>
            <a:xfrm>
              <a:off x="1191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3"/>
            <p:cNvSpPr/>
            <p:nvPr/>
          </p:nvSpPr>
          <p:spPr>
            <a:xfrm>
              <a:off x="11914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3"/>
            <p:cNvSpPr/>
            <p:nvPr/>
          </p:nvSpPr>
          <p:spPr>
            <a:xfrm>
              <a:off x="110918"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3"/>
            <p:cNvSpPr/>
            <p:nvPr/>
          </p:nvSpPr>
          <p:spPr>
            <a:xfrm>
              <a:off x="173211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3"/>
            <p:cNvSpPr/>
            <p:nvPr/>
          </p:nvSpPr>
          <p:spPr>
            <a:xfrm>
              <a:off x="173211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3"/>
            <p:cNvSpPr/>
            <p:nvPr/>
          </p:nvSpPr>
          <p:spPr>
            <a:xfrm>
              <a:off x="2000998"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3"/>
            <p:cNvSpPr/>
            <p:nvPr/>
          </p:nvSpPr>
          <p:spPr>
            <a:xfrm>
              <a:off x="2000998"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3"/>
            <p:cNvSpPr/>
            <p:nvPr/>
          </p:nvSpPr>
          <p:spPr>
            <a:xfrm>
              <a:off x="2000998"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3"/>
            <p:cNvSpPr/>
            <p:nvPr/>
          </p:nvSpPr>
          <p:spPr>
            <a:xfrm>
              <a:off x="2270005"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
            <p:cNvSpPr/>
            <p:nvPr/>
          </p:nvSpPr>
          <p:spPr>
            <a:xfrm>
              <a:off x="2270005"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3"/>
            <p:cNvSpPr/>
            <p:nvPr/>
          </p:nvSpPr>
          <p:spPr>
            <a:xfrm>
              <a:off x="2270005"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3"/>
            <p:cNvSpPr/>
            <p:nvPr/>
          </p:nvSpPr>
          <p:spPr>
            <a:xfrm>
              <a:off x="388213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3"/>
            <p:cNvSpPr/>
            <p:nvPr/>
          </p:nvSpPr>
          <p:spPr>
            <a:xfrm>
              <a:off x="388213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
            <p:cNvSpPr/>
            <p:nvPr/>
          </p:nvSpPr>
          <p:spPr>
            <a:xfrm>
              <a:off x="3882136"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
            <p:cNvSpPr/>
            <p:nvPr/>
          </p:nvSpPr>
          <p:spPr>
            <a:xfrm>
              <a:off x="3882136"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
            <p:cNvSpPr/>
            <p:nvPr/>
          </p:nvSpPr>
          <p:spPr>
            <a:xfrm>
              <a:off x="387390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3"/>
            <p:cNvSpPr/>
            <p:nvPr/>
          </p:nvSpPr>
          <p:spPr>
            <a:xfrm>
              <a:off x="387390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3"/>
            <p:cNvSpPr/>
            <p:nvPr/>
          </p:nvSpPr>
          <p:spPr>
            <a:xfrm>
              <a:off x="3882136"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
            <p:cNvSpPr/>
            <p:nvPr/>
          </p:nvSpPr>
          <p:spPr>
            <a:xfrm>
              <a:off x="4956851"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
            <p:cNvSpPr/>
            <p:nvPr/>
          </p:nvSpPr>
          <p:spPr>
            <a:xfrm>
              <a:off x="4956851"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
            <p:cNvSpPr/>
            <p:nvPr/>
          </p:nvSpPr>
          <p:spPr>
            <a:xfrm>
              <a:off x="4956851"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3"/>
            <p:cNvSpPr/>
            <p:nvPr/>
          </p:nvSpPr>
          <p:spPr>
            <a:xfrm>
              <a:off x="4956851"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
            <p:cNvSpPr/>
            <p:nvPr/>
          </p:nvSpPr>
          <p:spPr>
            <a:xfrm>
              <a:off x="494945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3"/>
            <p:cNvSpPr/>
            <p:nvPr/>
          </p:nvSpPr>
          <p:spPr>
            <a:xfrm>
              <a:off x="494945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3"/>
            <p:cNvSpPr/>
            <p:nvPr/>
          </p:nvSpPr>
          <p:spPr>
            <a:xfrm>
              <a:off x="65668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
            <p:cNvSpPr/>
            <p:nvPr/>
          </p:nvSpPr>
          <p:spPr>
            <a:xfrm>
              <a:off x="65668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
            <p:cNvSpPr/>
            <p:nvPr/>
          </p:nvSpPr>
          <p:spPr>
            <a:xfrm>
              <a:off x="65668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
            <p:cNvSpPr/>
            <p:nvPr/>
          </p:nvSpPr>
          <p:spPr>
            <a:xfrm>
              <a:off x="2807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3"/>
            <p:cNvSpPr/>
            <p:nvPr/>
          </p:nvSpPr>
          <p:spPr>
            <a:xfrm>
              <a:off x="2807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3"/>
            <p:cNvSpPr/>
            <p:nvPr/>
          </p:nvSpPr>
          <p:spPr>
            <a:xfrm>
              <a:off x="2807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3"/>
            <p:cNvSpPr/>
            <p:nvPr/>
          </p:nvSpPr>
          <p:spPr>
            <a:xfrm>
              <a:off x="2807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
            <p:cNvSpPr/>
            <p:nvPr/>
          </p:nvSpPr>
          <p:spPr>
            <a:xfrm>
              <a:off x="2799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
            <p:cNvSpPr/>
            <p:nvPr/>
          </p:nvSpPr>
          <p:spPr>
            <a:xfrm>
              <a:off x="3344361"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
            <p:cNvSpPr/>
            <p:nvPr/>
          </p:nvSpPr>
          <p:spPr>
            <a:xfrm>
              <a:off x="3344361"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3"/>
            <p:cNvSpPr/>
            <p:nvPr/>
          </p:nvSpPr>
          <p:spPr>
            <a:xfrm>
              <a:off x="3344361"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3"/>
            <p:cNvSpPr/>
            <p:nvPr/>
          </p:nvSpPr>
          <p:spPr>
            <a:xfrm>
              <a:off x="3344361"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3"/>
            <p:cNvSpPr/>
            <p:nvPr/>
          </p:nvSpPr>
          <p:spPr>
            <a:xfrm>
              <a:off x="3336135"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
            <p:cNvSpPr/>
            <p:nvPr/>
          </p:nvSpPr>
          <p:spPr>
            <a:xfrm>
              <a:off x="3336135"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
            <p:cNvSpPr/>
            <p:nvPr/>
          </p:nvSpPr>
          <p:spPr>
            <a:xfrm>
              <a:off x="3344361"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
            <p:cNvSpPr/>
            <p:nvPr/>
          </p:nvSpPr>
          <p:spPr>
            <a:xfrm>
              <a:off x="549450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
            <p:cNvSpPr/>
            <p:nvPr/>
          </p:nvSpPr>
          <p:spPr>
            <a:xfrm>
              <a:off x="549450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
            <p:cNvSpPr/>
            <p:nvPr/>
          </p:nvSpPr>
          <p:spPr>
            <a:xfrm>
              <a:off x="5494506"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
            <p:cNvSpPr/>
            <p:nvPr/>
          </p:nvSpPr>
          <p:spPr>
            <a:xfrm>
              <a:off x="5494506"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
            <p:cNvSpPr/>
            <p:nvPr/>
          </p:nvSpPr>
          <p:spPr>
            <a:xfrm>
              <a:off x="548627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
            <p:cNvSpPr/>
            <p:nvPr/>
          </p:nvSpPr>
          <p:spPr>
            <a:xfrm>
              <a:off x="548627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
            <p:cNvSpPr/>
            <p:nvPr/>
          </p:nvSpPr>
          <p:spPr>
            <a:xfrm>
              <a:off x="5494506"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
            <p:cNvSpPr/>
            <p:nvPr/>
          </p:nvSpPr>
          <p:spPr>
            <a:xfrm>
              <a:off x="6032161"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
            <p:cNvSpPr/>
            <p:nvPr/>
          </p:nvSpPr>
          <p:spPr>
            <a:xfrm>
              <a:off x="6032161"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
            <p:cNvSpPr/>
            <p:nvPr/>
          </p:nvSpPr>
          <p:spPr>
            <a:xfrm>
              <a:off x="6032161"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
            <p:cNvSpPr/>
            <p:nvPr/>
          </p:nvSpPr>
          <p:spPr>
            <a:xfrm>
              <a:off x="6032161"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
            <p:cNvSpPr/>
            <p:nvPr/>
          </p:nvSpPr>
          <p:spPr>
            <a:xfrm>
              <a:off x="602393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
            <p:cNvSpPr/>
            <p:nvPr/>
          </p:nvSpPr>
          <p:spPr>
            <a:xfrm>
              <a:off x="602393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
            <p:cNvSpPr/>
            <p:nvPr/>
          </p:nvSpPr>
          <p:spPr>
            <a:xfrm>
              <a:off x="6032161"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
            <p:cNvSpPr/>
            <p:nvPr/>
          </p:nvSpPr>
          <p:spPr>
            <a:xfrm>
              <a:off x="710783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
            <p:cNvSpPr/>
            <p:nvPr/>
          </p:nvSpPr>
          <p:spPr>
            <a:xfrm>
              <a:off x="710783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
            <p:cNvSpPr/>
            <p:nvPr/>
          </p:nvSpPr>
          <p:spPr>
            <a:xfrm>
              <a:off x="7107830"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
            <p:cNvSpPr/>
            <p:nvPr/>
          </p:nvSpPr>
          <p:spPr>
            <a:xfrm>
              <a:off x="7107830"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
            <p:cNvSpPr/>
            <p:nvPr/>
          </p:nvSpPr>
          <p:spPr>
            <a:xfrm>
              <a:off x="7099484"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
            <p:cNvSpPr/>
            <p:nvPr/>
          </p:nvSpPr>
          <p:spPr>
            <a:xfrm>
              <a:off x="7099484"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
            <p:cNvSpPr/>
            <p:nvPr/>
          </p:nvSpPr>
          <p:spPr>
            <a:xfrm>
              <a:off x="7107830"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
            <p:cNvSpPr/>
            <p:nvPr/>
          </p:nvSpPr>
          <p:spPr>
            <a:xfrm>
              <a:off x="7099484"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
            <p:cNvSpPr/>
            <p:nvPr/>
          </p:nvSpPr>
          <p:spPr>
            <a:xfrm>
              <a:off x="7914253"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
            <p:cNvSpPr/>
            <p:nvPr/>
          </p:nvSpPr>
          <p:spPr>
            <a:xfrm>
              <a:off x="7914253"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
            <p:cNvSpPr/>
            <p:nvPr/>
          </p:nvSpPr>
          <p:spPr>
            <a:xfrm>
              <a:off x="7914253"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
            <p:cNvSpPr/>
            <p:nvPr/>
          </p:nvSpPr>
          <p:spPr>
            <a:xfrm>
              <a:off x="7914253"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
            <p:cNvSpPr/>
            <p:nvPr/>
          </p:nvSpPr>
          <p:spPr>
            <a:xfrm>
              <a:off x="7906027"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
            <p:cNvSpPr/>
            <p:nvPr/>
          </p:nvSpPr>
          <p:spPr>
            <a:xfrm>
              <a:off x="7906027"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
            <p:cNvSpPr/>
            <p:nvPr/>
          </p:nvSpPr>
          <p:spPr>
            <a:xfrm>
              <a:off x="7914253"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
            <p:cNvSpPr/>
            <p:nvPr/>
          </p:nvSpPr>
          <p:spPr>
            <a:xfrm>
              <a:off x="7906027"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
            <p:cNvSpPr/>
            <p:nvPr/>
          </p:nvSpPr>
          <p:spPr>
            <a:xfrm>
              <a:off x="7914253"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
            <p:cNvSpPr/>
            <p:nvPr/>
          </p:nvSpPr>
          <p:spPr>
            <a:xfrm>
              <a:off x="7906027"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
            <p:cNvSpPr/>
            <p:nvPr/>
          </p:nvSpPr>
          <p:spPr>
            <a:xfrm>
              <a:off x="89880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
            <p:cNvSpPr/>
            <p:nvPr/>
          </p:nvSpPr>
          <p:spPr>
            <a:xfrm>
              <a:off x="89880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
            <p:cNvSpPr/>
            <p:nvPr/>
          </p:nvSpPr>
          <p:spPr>
            <a:xfrm>
              <a:off x="89880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
            <p:cNvSpPr/>
            <p:nvPr/>
          </p:nvSpPr>
          <p:spPr>
            <a:xfrm>
              <a:off x="89880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
            <p:cNvSpPr/>
            <p:nvPr/>
          </p:nvSpPr>
          <p:spPr>
            <a:xfrm>
              <a:off x="89806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
            <p:cNvSpPr/>
            <p:nvPr/>
          </p:nvSpPr>
          <p:spPr>
            <a:xfrm>
              <a:off x="89806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
            <p:cNvSpPr/>
            <p:nvPr/>
          </p:nvSpPr>
          <p:spPr>
            <a:xfrm>
              <a:off x="89880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
            <p:cNvSpPr/>
            <p:nvPr/>
          </p:nvSpPr>
          <p:spPr>
            <a:xfrm>
              <a:off x="89806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
            <p:cNvSpPr/>
            <p:nvPr/>
          </p:nvSpPr>
          <p:spPr>
            <a:xfrm>
              <a:off x="89880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
            <p:cNvSpPr/>
            <p:nvPr/>
          </p:nvSpPr>
          <p:spPr>
            <a:xfrm>
              <a:off x="898062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
            <p:cNvSpPr/>
            <p:nvPr/>
          </p:nvSpPr>
          <p:spPr>
            <a:xfrm>
              <a:off x="898801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
            <p:cNvSpPr/>
            <p:nvPr/>
          </p:nvSpPr>
          <p:spPr>
            <a:xfrm>
              <a:off x="898062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
            <p:cNvSpPr/>
            <p:nvPr/>
          </p:nvSpPr>
          <p:spPr>
            <a:xfrm>
              <a:off x="898801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
            <p:cNvSpPr/>
            <p:nvPr/>
          </p:nvSpPr>
          <p:spPr>
            <a:xfrm>
              <a:off x="898062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
            <p:cNvSpPr/>
            <p:nvPr/>
          </p:nvSpPr>
          <p:spPr>
            <a:xfrm>
              <a:off x="898801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
            <p:cNvSpPr/>
            <p:nvPr/>
          </p:nvSpPr>
          <p:spPr>
            <a:xfrm>
              <a:off x="898801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
            <p:cNvSpPr/>
            <p:nvPr/>
          </p:nvSpPr>
          <p:spPr>
            <a:xfrm>
              <a:off x="898062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
            <p:cNvSpPr/>
            <p:nvPr/>
          </p:nvSpPr>
          <p:spPr>
            <a:xfrm>
              <a:off x="898062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
            <p:cNvSpPr/>
            <p:nvPr/>
          </p:nvSpPr>
          <p:spPr>
            <a:xfrm>
              <a:off x="898801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
            <p:cNvSpPr/>
            <p:nvPr/>
          </p:nvSpPr>
          <p:spPr>
            <a:xfrm>
              <a:off x="898062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
            <p:cNvSpPr/>
            <p:nvPr/>
          </p:nvSpPr>
          <p:spPr>
            <a:xfrm>
              <a:off x="898801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
            <p:cNvSpPr/>
            <p:nvPr/>
          </p:nvSpPr>
          <p:spPr>
            <a:xfrm>
              <a:off x="898801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
            <p:cNvSpPr/>
            <p:nvPr/>
          </p:nvSpPr>
          <p:spPr>
            <a:xfrm>
              <a:off x="898062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
            <p:cNvSpPr/>
            <p:nvPr/>
          </p:nvSpPr>
          <p:spPr>
            <a:xfrm>
              <a:off x="898062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
            <p:cNvSpPr/>
            <p:nvPr/>
          </p:nvSpPr>
          <p:spPr>
            <a:xfrm>
              <a:off x="898062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
            <p:cNvSpPr/>
            <p:nvPr/>
          </p:nvSpPr>
          <p:spPr>
            <a:xfrm>
              <a:off x="898801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
            <p:cNvSpPr/>
            <p:nvPr/>
          </p:nvSpPr>
          <p:spPr>
            <a:xfrm>
              <a:off x="898801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
            <p:cNvSpPr/>
            <p:nvPr/>
          </p:nvSpPr>
          <p:spPr>
            <a:xfrm>
              <a:off x="898801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
            <p:cNvSpPr/>
            <p:nvPr/>
          </p:nvSpPr>
          <p:spPr>
            <a:xfrm>
              <a:off x="898062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
            <p:cNvSpPr/>
            <p:nvPr/>
          </p:nvSpPr>
          <p:spPr>
            <a:xfrm>
              <a:off x="898801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
            <p:cNvSpPr/>
            <p:nvPr/>
          </p:nvSpPr>
          <p:spPr>
            <a:xfrm>
              <a:off x="898062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
            <p:cNvSpPr/>
            <p:nvPr/>
          </p:nvSpPr>
          <p:spPr>
            <a:xfrm>
              <a:off x="898801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
            <p:cNvSpPr/>
            <p:nvPr/>
          </p:nvSpPr>
          <p:spPr>
            <a:xfrm>
              <a:off x="898062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
            <p:cNvSpPr/>
            <p:nvPr/>
          </p:nvSpPr>
          <p:spPr>
            <a:xfrm>
              <a:off x="898801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
            <p:cNvSpPr/>
            <p:nvPr/>
          </p:nvSpPr>
          <p:spPr>
            <a:xfrm>
              <a:off x="441991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
            <p:cNvSpPr/>
            <p:nvPr/>
          </p:nvSpPr>
          <p:spPr>
            <a:xfrm>
              <a:off x="441991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
            <p:cNvSpPr/>
            <p:nvPr/>
          </p:nvSpPr>
          <p:spPr>
            <a:xfrm>
              <a:off x="441991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
            <p:cNvSpPr/>
            <p:nvPr/>
          </p:nvSpPr>
          <p:spPr>
            <a:xfrm>
              <a:off x="4419911"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
            <p:cNvSpPr/>
            <p:nvPr/>
          </p:nvSpPr>
          <p:spPr>
            <a:xfrm>
              <a:off x="4411684"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
            <p:cNvSpPr/>
            <p:nvPr/>
          </p:nvSpPr>
          <p:spPr>
            <a:xfrm>
              <a:off x="4411684"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
            <p:cNvSpPr/>
            <p:nvPr/>
          </p:nvSpPr>
          <p:spPr>
            <a:xfrm>
              <a:off x="4419911"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
            <p:cNvSpPr/>
            <p:nvPr/>
          </p:nvSpPr>
          <p:spPr>
            <a:xfrm>
              <a:off x="4411684"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
            <p:cNvSpPr/>
            <p:nvPr/>
          </p:nvSpPr>
          <p:spPr>
            <a:xfrm>
              <a:off x="6838823"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
            <p:cNvSpPr/>
            <p:nvPr/>
          </p:nvSpPr>
          <p:spPr>
            <a:xfrm>
              <a:off x="6838823"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
            <p:cNvSpPr/>
            <p:nvPr/>
          </p:nvSpPr>
          <p:spPr>
            <a:xfrm>
              <a:off x="6838823"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
            <p:cNvSpPr/>
            <p:nvPr/>
          </p:nvSpPr>
          <p:spPr>
            <a:xfrm>
              <a:off x="683059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
            <p:cNvSpPr/>
            <p:nvPr/>
          </p:nvSpPr>
          <p:spPr>
            <a:xfrm>
              <a:off x="683059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
            <p:cNvSpPr/>
            <p:nvPr/>
          </p:nvSpPr>
          <p:spPr>
            <a:xfrm>
              <a:off x="6838823"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
            <p:cNvSpPr/>
            <p:nvPr/>
          </p:nvSpPr>
          <p:spPr>
            <a:xfrm>
              <a:off x="683059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
            <p:cNvSpPr/>
            <p:nvPr/>
          </p:nvSpPr>
          <p:spPr>
            <a:xfrm>
              <a:off x="6838823"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
            <p:cNvSpPr/>
            <p:nvPr/>
          </p:nvSpPr>
          <p:spPr>
            <a:xfrm>
              <a:off x="4688917"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
            <p:cNvSpPr/>
            <p:nvPr/>
          </p:nvSpPr>
          <p:spPr>
            <a:xfrm>
              <a:off x="4688917"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
            <p:cNvSpPr/>
            <p:nvPr/>
          </p:nvSpPr>
          <p:spPr>
            <a:xfrm>
              <a:off x="4688917"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
            <p:cNvSpPr/>
            <p:nvPr/>
          </p:nvSpPr>
          <p:spPr>
            <a:xfrm>
              <a:off x="4680571"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
            <p:cNvSpPr/>
            <p:nvPr/>
          </p:nvSpPr>
          <p:spPr>
            <a:xfrm>
              <a:off x="4680571"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
            <p:cNvSpPr/>
            <p:nvPr/>
          </p:nvSpPr>
          <p:spPr>
            <a:xfrm>
              <a:off x="4688917"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
            <p:cNvSpPr/>
            <p:nvPr/>
          </p:nvSpPr>
          <p:spPr>
            <a:xfrm>
              <a:off x="4680571"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
            <p:cNvSpPr/>
            <p:nvPr/>
          </p:nvSpPr>
          <p:spPr>
            <a:xfrm>
              <a:off x="5763393"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
            <p:cNvSpPr/>
            <p:nvPr/>
          </p:nvSpPr>
          <p:spPr>
            <a:xfrm>
              <a:off x="5763393"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
            <p:cNvSpPr/>
            <p:nvPr/>
          </p:nvSpPr>
          <p:spPr>
            <a:xfrm>
              <a:off x="5763393"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
            <p:cNvSpPr/>
            <p:nvPr/>
          </p:nvSpPr>
          <p:spPr>
            <a:xfrm>
              <a:off x="5755167"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
            <p:cNvSpPr/>
            <p:nvPr/>
          </p:nvSpPr>
          <p:spPr>
            <a:xfrm>
              <a:off x="5755167"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
            <p:cNvSpPr/>
            <p:nvPr/>
          </p:nvSpPr>
          <p:spPr>
            <a:xfrm>
              <a:off x="5763393"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
            <p:cNvSpPr/>
            <p:nvPr/>
          </p:nvSpPr>
          <p:spPr>
            <a:xfrm>
              <a:off x="73765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
            <p:cNvSpPr/>
            <p:nvPr/>
          </p:nvSpPr>
          <p:spPr>
            <a:xfrm>
              <a:off x="73765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
            <p:cNvSpPr/>
            <p:nvPr/>
          </p:nvSpPr>
          <p:spPr>
            <a:xfrm>
              <a:off x="73765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
            <p:cNvSpPr/>
            <p:nvPr/>
          </p:nvSpPr>
          <p:spPr>
            <a:xfrm>
              <a:off x="73683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
            <p:cNvSpPr/>
            <p:nvPr/>
          </p:nvSpPr>
          <p:spPr>
            <a:xfrm>
              <a:off x="73683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
            <p:cNvSpPr/>
            <p:nvPr/>
          </p:nvSpPr>
          <p:spPr>
            <a:xfrm>
              <a:off x="73765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
            <p:cNvSpPr/>
            <p:nvPr/>
          </p:nvSpPr>
          <p:spPr>
            <a:xfrm>
              <a:off x="73683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
            <p:cNvSpPr/>
            <p:nvPr/>
          </p:nvSpPr>
          <p:spPr>
            <a:xfrm>
              <a:off x="73765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
            <p:cNvSpPr/>
            <p:nvPr/>
          </p:nvSpPr>
          <p:spPr>
            <a:xfrm>
              <a:off x="73683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
            <p:cNvSpPr/>
            <p:nvPr/>
          </p:nvSpPr>
          <p:spPr>
            <a:xfrm>
              <a:off x="736837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
            <p:cNvSpPr/>
            <p:nvPr/>
          </p:nvSpPr>
          <p:spPr>
            <a:xfrm>
              <a:off x="3075593"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
            <p:cNvSpPr/>
            <p:nvPr/>
          </p:nvSpPr>
          <p:spPr>
            <a:xfrm>
              <a:off x="3075593"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
            <p:cNvSpPr/>
            <p:nvPr/>
          </p:nvSpPr>
          <p:spPr>
            <a:xfrm>
              <a:off x="3075593"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
            <p:cNvSpPr/>
            <p:nvPr/>
          </p:nvSpPr>
          <p:spPr>
            <a:xfrm>
              <a:off x="3075593"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
            <p:cNvSpPr/>
            <p:nvPr/>
          </p:nvSpPr>
          <p:spPr>
            <a:xfrm>
              <a:off x="3068201"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
            <p:cNvSpPr/>
            <p:nvPr/>
          </p:nvSpPr>
          <p:spPr>
            <a:xfrm>
              <a:off x="3068201"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
            <p:cNvSpPr/>
            <p:nvPr/>
          </p:nvSpPr>
          <p:spPr>
            <a:xfrm>
              <a:off x="3075593"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
            <p:cNvSpPr/>
            <p:nvPr/>
          </p:nvSpPr>
          <p:spPr>
            <a:xfrm>
              <a:off x="361324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
            <p:cNvSpPr/>
            <p:nvPr/>
          </p:nvSpPr>
          <p:spPr>
            <a:xfrm>
              <a:off x="361324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
            <p:cNvSpPr/>
            <p:nvPr/>
          </p:nvSpPr>
          <p:spPr>
            <a:xfrm>
              <a:off x="361324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
            <p:cNvSpPr/>
            <p:nvPr/>
          </p:nvSpPr>
          <p:spPr>
            <a:xfrm>
              <a:off x="361324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
            <p:cNvSpPr/>
            <p:nvPr/>
          </p:nvSpPr>
          <p:spPr>
            <a:xfrm>
              <a:off x="36050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
            <p:cNvSpPr/>
            <p:nvPr/>
          </p:nvSpPr>
          <p:spPr>
            <a:xfrm>
              <a:off x="36050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
            <p:cNvSpPr/>
            <p:nvPr/>
          </p:nvSpPr>
          <p:spPr>
            <a:xfrm>
              <a:off x="361324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
            <p:cNvSpPr/>
            <p:nvPr/>
          </p:nvSpPr>
          <p:spPr>
            <a:xfrm>
              <a:off x="415102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
            <p:cNvSpPr/>
            <p:nvPr/>
          </p:nvSpPr>
          <p:spPr>
            <a:xfrm>
              <a:off x="415102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
            <p:cNvSpPr/>
            <p:nvPr/>
          </p:nvSpPr>
          <p:spPr>
            <a:xfrm>
              <a:off x="415102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
            <p:cNvSpPr/>
            <p:nvPr/>
          </p:nvSpPr>
          <p:spPr>
            <a:xfrm>
              <a:off x="415102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
            <p:cNvSpPr/>
            <p:nvPr/>
          </p:nvSpPr>
          <p:spPr>
            <a:xfrm>
              <a:off x="4142797"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
            <p:cNvSpPr/>
            <p:nvPr/>
          </p:nvSpPr>
          <p:spPr>
            <a:xfrm>
              <a:off x="4142797"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
            <p:cNvSpPr/>
            <p:nvPr/>
          </p:nvSpPr>
          <p:spPr>
            <a:xfrm>
              <a:off x="5225738"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
            <p:cNvSpPr/>
            <p:nvPr/>
          </p:nvSpPr>
          <p:spPr>
            <a:xfrm>
              <a:off x="5225738"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
            <p:cNvSpPr/>
            <p:nvPr/>
          </p:nvSpPr>
          <p:spPr>
            <a:xfrm>
              <a:off x="5225738"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
            <p:cNvSpPr/>
            <p:nvPr/>
          </p:nvSpPr>
          <p:spPr>
            <a:xfrm>
              <a:off x="5225738"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
            <p:cNvSpPr/>
            <p:nvPr/>
          </p:nvSpPr>
          <p:spPr>
            <a:xfrm>
              <a:off x="5217392"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
            <p:cNvSpPr/>
            <p:nvPr/>
          </p:nvSpPr>
          <p:spPr>
            <a:xfrm>
              <a:off x="5217392"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
            <p:cNvSpPr/>
            <p:nvPr/>
          </p:nvSpPr>
          <p:spPr>
            <a:xfrm>
              <a:off x="5225738"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
            <p:cNvSpPr/>
            <p:nvPr/>
          </p:nvSpPr>
          <p:spPr>
            <a:xfrm>
              <a:off x="5217392"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
            <p:cNvSpPr/>
            <p:nvPr/>
          </p:nvSpPr>
          <p:spPr>
            <a:xfrm>
              <a:off x="630104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
            <p:cNvSpPr/>
            <p:nvPr/>
          </p:nvSpPr>
          <p:spPr>
            <a:xfrm>
              <a:off x="630104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
            <p:cNvSpPr/>
            <p:nvPr/>
          </p:nvSpPr>
          <p:spPr>
            <a:xfrm>
              <a:off x="630104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
            <p:cNvSpPr/>
            <p:nvPr/>
          </p:nvSpPr>
          <p:spPr>
            <a:xfrm>
              <a:off x="630104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
            <p:cNvSpPr/>
            <p:nvPr/>
          </p:nvSpPr>
          <p:spPr>
            <a:xfrm>
              <a:off x="6292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
            <p:cNvSpPr/>
            <p:nvPr/>
          </p:nvSpPr>
          <p:spPr>
            <a:xfrm>
              <a:off x="6292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
            <p:cNvSpPr/>
            <p:nvPr/>
          </p:nvSpPr>
          <p:spPr>
            <a:xfrm>
              <a:off x="630104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
            <p:cNvSpPr/>
            <p:nvPr/>
          </p:nvSpPr>
          <p:spPr>
            <a:xfrm>
              <a:off x="8182306"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
            <p:cNvSpPr/>
            <p:nvPr/>
          </p:nvSpPr>
          <p:spPr>
            <a:xfrm>
              <a:off x="8182306"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
            <p:cNvSpPr/>
            <p:nvPr/>
          </p:nvSpPr>
          <p:spPr>
            <a:xfrm>
              <a:off x="8182306"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
            <p:cNvSpPr/>
            <p:nvPr/>
          </p:nvSpPr>
          <p:spPr>
            <a:xfrm>
              <a:off x="8182306"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
            <p:cNvSpPr/>
            <p:nvPr/>
          </p:nvSpPr>
          <p:spPr>
            <a:xfrm>
              <a:off x="8174914"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
            <p:cNvSpPr/>
            <p:nvPr/>
          </p:nvSpPr>
          <p:spPr>
            <a:xfrm>
              <a:off x="8174914"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
            <p:cNvSpPr/>
            <p:nvPr/>
          </p:nvSpPr>
          <p:spPr>
            <a:xfrm>
              <a:off x="8182306"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
            <p:cNvSpPr/>
            <p:nvPr/>
          </p:nvSpPr>
          <p:spPr>
            <a:xfrm>
              <a:off x="8174914"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
            <p:cNvSpPr/>
            <p:nvPr/>
          </p:nvSpPr>
          <p:spPr>
            <a:xfrm>
              <a:off x="8182306"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
            <p:cNvSpPr/>
            <p:nvPr/>
          </p:nvSpPr>
          <p:spPr>
            <a:xfrm>
              <a:off x="8174914"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
            <p:cNvSpPr/>
            <p:nvPr/>
          </p:nvSpPr>
          <p:spPr>
            <a:xfrm>
              <a:off x="2538773"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
            <p:cNvSpPr/>
            <p:nvPr/>
          </p:nvSpPr>
          <p:spPr>
            <a:xfrm>
              <a:off x="2538773"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
            <p:cNvSpPr/>
            <p:nvPr/>
          </p:nvSpPr>
          <p:spPr>
            <a:xfrm>
              <a:off x="2538773"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
            <p:cNvSpPr/>
            <p:nvPr/>
          </p:nvSpPr>
          <p:spPr>
            <a:xfrm>
              <a:off x="2538773"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3" name="Google Shape;963;p3"/>
          <p:cNvSpPr txBox="1">
            <a:spLocks noGrp="1"/>
          </p:cNvSpPr>
          <p:nvPr>
            <p:ph type="title"/>
          </p:nvPr>
        </p:nvSpPr>
        <p:spPr>
          <a:xfrm>
            <a:off x="3596775" y="2182675"/>
            <a:ext cx="4728600" cy="88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964" name="Google Shape;964;p3"/>
          <p:cNvSpPr txBox="1">
            <a:spLocks noGrp="1"/>
          </p:cNvSpPr>
          <p:nvPr>
            <p:ph type="title" idx="2" hasCustomPrompt="1"/>
          </p:nvPr>
        </p:nvSpPr>
        <p:spPr>
          <a:xfrm>
            <a:off x="5113425" y="1171925"/>
            <a:ext cx="16953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atin typeface="Rubik Black"/>
                <a:ea typeface="Rubik Black"/>
                <a:cs typeface="Rubik Black"/>
                <a:sym typeface="Rubik Black"/>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965" name="Google Shape;965;p3"/>
          <p:cNvSpPr txBox="1">
            <a:spLocks noGrp="1"/>
          </p:cNvSpPr>
          <p:nvPr>
            <p:ph type="subTitle" idx="1"/>
          </p:nvPr>
        </p:nvSpPr>
        <p:spPr>
          <a:xfrm>
            <a:off x="4379775" y="3188222"/>
            <a:ext cx="3162600" cy="699900"/>
          </a:xfrm>
          <a:prstGeom prst="rect">
            <a:avLst/>
          </a:prstGeom>
        </p:spPr>
        <p:txBody>
          <a:bodyPr spcFirstLastPara="1" wrap="square" lIns="91425" tIns="91425" rIns="91425" bIns="91425" anchor="ctr" anchorCtr="0">
            <a:noAutofit/>
          </a:bodyPr>
          <a:lstStyle>
            <a:lvl1pPr lvl="0" algn="ctr">
              <a:lnSpc>
                <a:spcPct val="100000"/>
              </a:lnSpc>
              <a:spcBef>
                <a:spcPts val="0"/>
              </a:spcBef>
              <a:spcAft>
                <a:spcPts val="0"/>
              </a:spcAft>
              <a:buNone/>
              <a:defRPr sz="1700"/>
            </a:lvl1pPr>
            <a:lvl2pPr lvl="1" algn="ctr">
              <a:lnSpc>
                <a:spcPct val="100000"/>
              </a:lnSpc>
              <a:spcBef>
                <a:spcPts val="0"/>
              </a:spcBef>
              <a:spcAft>
                <a:spcPts val="0"/>
              </a:spcAft>
              <a:buNone/>
              <a:defRPr sz="1700"/>
            </a:lvl2pPr>
            <a:lvl3pPr lvl="2" algn="ctr">
              <a:lnSpc>
                <a:spcPct val="100000"/>
              </a:lnSpc>
              <a:spcBef>
                <a:spcPts val="0"/>
              </a:spcBef>
              <a:spcAft>
                <a:spcPts val="0"/>
              </a:spcAft>
              <a:buNone/>
              <a:defRPr sz="1700"/>
            </a:lvl3pPr>
            <a:lvl4pPr lvl="3" algn="ctr">
              <a:lnSpc>
                <a:spcPct val="100000"/>
              </a:lnSpc>
              <a:spcBef>
                <a:spcPts val="0"/>
              </a:spcBef>
              <a:spcAft>
                <a:spcPts val="0"/>
              </a:spcAft>
              <a:buNone/>
              <a:defRPr sz="1700"/>
            </a:lvl4pPr>
            <a:lvl5pPr lvl="4" algn="ctr">
              <a:lnSpc>
                <a:spcPct val="100000"/>
              </a:lnSpc>
              <a:spcBef>
                <a:spcPts val="0"/>
              </a:spcBef>
              <a:spcAft>
                <a:spcPts val="0"/>
              </a:spcAft>
              <a:buNone/>
              <a:defRPr sz="1700"/>
            </a:lvl5pPr>
            <a:lvl6pPr lvl="5" algn="ctr">
              <a:lnSpc>
                <a:spcPct val="100000"/>
              </a:lnSpc>
              <a:spcBef>
                <a:spcPts val="0"/>
              </a:spcBef>
              <a:spcAft>
                <a:spcPts val="0"/>
              </a:spcAft>
              <a:buNone/>
              <a:defRPr sz="1700"/>
            </a:lvl6pPr>
            <a:lvl7pPr lvl="6" algn="ctr">
              <a:lnSpc>
                <a:spcPct val="100000"/>
              </a:lnSpc>
              <a:spcBef>
                <a:spcPts val="0"/>
              </a:spcBef>
              <a:spcAft>
                <a:spcPts val="0"/>
              </a:spcAft>
              <a:buNone/>
              <a:defRPr sz="1700"/>
            </a:lvl7pPr>
            <a:lvl8pPr lvl="7" algn="ctr">
              <a:lnSpc>
                <a:spcPct val="100000"/>
              </a:lnSpc>
              <a:spcBef>
                <a:spcPts val="0"/>
              </a:spcBef>
              <a:spcAft>
                <a:spcPts val="0"/>
              </a:spcAft>
              <a:buNone/>
              <a:defRPr sz="1700"/>
            </a:lvl8pPr>
            <a:lvl9pPr lvl="8" algn="ctr">
              <a:lnSpc>
                <a:spcPct val="100000"/>
              </a:lnSpc>
              <a:spcBef>
                <a:spcPts val="0"/>
              </a:spcBef>
              <a:spcAft>
                <a:spcPts val="0"/>
              </a:spcAft>
              <a:buNone/>
              <a:defRPr sz="17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868"/>
        <p:cNvGrpSpPr/>
        <p:nvPr/>
      </p:nvGrpSpPr>
      <p:grpSpPr>
        <a:xfrm>
          <a:off x="0" y="0"/>
          <a:ext cx="0" cy="0"/>
          <a:chOff x="0" y="0"/>
          <a:chExt cx="0" cy="0"/>
        </a:xfrm>
      </p:grpSpPr>
      <p:grpSp>
        <p:nvGrpSpPr>
          <p:cNvPr id="1869" name="Google Shape;1869;p8"/>
          <p:cNvGrpSpPr/>
          <p:nvPr/>
        </p:nvGrpSpPr>
        <p:grpSpPr>
          <a:xfrm>
            <a:off x="189" y="52"/>
            <a:ext cx="9144013" cy="5143533"/>
            <a:chOff x="4088025" y="1324225"/>
            <a:chExt cx="1348575" cy="1101800"/>
          </a:xfrm>
        </p:grpSpPr>
        <p:sp>
          <p:nvSpPr>
            <p:cNvPr id="1870" name="Google Shape;1870;p8"/>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8"/>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8"/>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8"/>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8"/>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8"/>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8"/>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8"/>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8"/>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8"/>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8"/>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8"/>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8"/>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8"/>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8"/>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8"/>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8"/>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8"/>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8"/>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8"/>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8"/>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8"/>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8"/>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8"/>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8"/>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5" name="Google Shape;1895;p8"/>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6" name="Google Shape;1896;p8"/>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8"/>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8"/>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8"/>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8"/>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8"/>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8"/>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8"/>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8"/>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8"/>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8"/>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8"/>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8"/>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8"/>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8"/>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8"/>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8"/>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8"/>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8"/>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8"/>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8"/>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8"/>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8"/>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8"/>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0" name="Google Shape;1920;p8"/>
          <p:cNvGrpSpPr/>
          <p:nvPr/>
        </p:nvGrpSpPr>
        <p:grpSpPr>
          <a:xfrm>
            <a:off x="34718" y="206"/>
            <a:ext cx="9074564" cy="5143474"/>
            <a:chOff x="34718" y="206"/>
            <a:chExt cx="9074564" cy="5143474"/>
          </a:xfrm>
        </p:grpSpPr>
        <p:sp>
          <p:nvSpPr>
            <p:cNvPr id="1921" name="Google Shape;1921;p8"/>
            <p:cNvSpPr/>
            <p:nvPr/>
          </p:nvSpPr>
          <p:spPr>
            <a:xfrm>
              <a:off x="57374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8"/>
            <p:cNvSpPr/>
            <p:nvPr/>
          </p:nvSpPr>
          <p:spPr>
            <a:xfrm>
              <a:off x="57374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8"/>
            <p:cNvSpPr/>
            <p:nvPr/>
          </p:nvSpPr>
          <p:spPr>
            <a:xfrm>
              <a:off x="57374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8"/>
            <p:cNvSpPr/>
            <p:nvPr/>
          </p:nvSpPr>
          <p:spPr>
            <a:xfrm>
              <a:off x="565521"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8"/>
            <p:cNvSpPr/>
            <p:nvPr/>
          </p:nvSpPr>
          <p:spPr>
            <a:xfrm>
              <a:off x="565521"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8"/>
            <p:cNvSpPr/>
            <p:nvPr/>
          </p:nvSpPr>
          <p:spPr>
            <a:xfrm>
              <a:off x="57374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8"/>
            <p:cNvSpPr/>
            <p:nvPr/>
          </p:nvSpPr>
          <p:spPr>
            <a:xfrm>
              <a:off x="565521"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8"/>
            <p:cNvSpPr/>
            <p:nvPr/>
          </p:nvSpPr>
          <p:spPr>
            <a:xfrm>
              <a:off x="57374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8"/>
            <p:cNvSpPr/>
            <p:nvPr/>
          </p:nvSpPr>
          <p:spPr>
            <a:xfrm>
              <a:off x="565521"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8"/>
            <p:cNvSpPr/>
            <p:nvPr/>
          </p:nvSpPr>
          <p:spPr>
            <a:xfrm>
              <a:off x="565521"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8"/>
            <p:cNvSpPr/>
            <p:nvPr/>
          </p:nvSpPr>
          <p:spPr>
            <a:xfrm>
              <a:off x="57374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8"/>
            <p:cNvSpPr/>
            <p:nvPr/>
          </p:nvSpPr>
          <p:spPr>
            <a:xfrm>
              <a:off x="57374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8"/>
            <p:cNvSpPr/>
            <p:nvPr/>
          </p:nvSpPr>
          <p:spPr>
            <a:xfrm>
              <a:off x="57374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8"/>
            <p:cNvSpPr/>
            <p:nvPr/>
          </p:nvSpPr>
          <p:spPr>
            <a:xfrm>
              <a:off x="565521"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8"/>
            <p:cNvSpPr/>
            <p:nvPr/>
          </p:nvSpPr>
          <p:spPr>
            <a:xfrm>
              <a:off x="57374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8"/>
            <p:cNvSpPr/>
            <p:nvPr/>
          </p:nvSpPr>
          <p:spPr>
            <a:xfrm>
              <a:off x="57374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8"/>
            <p:cNvSpPr/>
            <p:nvPr/>
          </p:nvSpPr>
          <p:spPr>
            <a:xfrm>
              <a:off x="565521"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8"/>
            <p:cNvSpPr/>
            <p:nvPr/>
          </p:nvSpPr>
          <p:spPr>
            <a:xfrm>
              <a:off x="57374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8"/>
            <p:cNvSpPr/>
            <p:nvPr/>
          </p:nvSpPr>
          <p:spPr>
            <a:xfrm>
              <a:off x="565521"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8"/>
            <p:cNvSpPr/>
            <p:nvPr/>
          </p:nvSpPr>
          <p:spPr>
            <a:xfrm>
              <a:off x="573748"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8"/>
            <p:cNvSpPr/>
            <p:nvPr/>
          </p:nvSpPr>
          <p:spPr>
            <a:xfrm>
              <a:off x="565521"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8"/>
            <p:cNvSpPr/>
            <p:nvPr/>
          </p:nvSpPr>
          <p:spPr>
            <a:xfrm>
              <a:off x="573748"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8"/>
            <p:cNvSpPr/>
            <p:nvPr/>
          </p:nvSpPr>
          <p:spPr>
            <a:xfrm>
              <a:off x="565521"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8"/>
            <p:cNvSpPr/>
            <p:nvPr/>
          </p:nvSpPr>
          <p:spPr>
            <a:xfrm>
              <a:off x="565521"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8"/>
            <p:cNvSpPr/>
            <p:nvPr/>
          </p:nvSpPr>
          <p:spPr>
            <a:xfrm>
              <a:off x="573748"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8"/>
            <p:cNvSpPr/>
            <p:nvPr/>
          </p:nvSpPr>
          <p:spPr>
            <a:xfrm>
              <a:off x="565521"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8"/>
            <p:cNvSpPr/>
            <p:nvPr/>
          </p:nvSpPr>
          <p:spPr>
            <a:xfrm>
              <a:off x="565521"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8"/>
            <p:cNvSpPr/>
            <p:nvPr/>
          </p:nvSpPr>
          <p:spPr>
            <a:xfrm>
              <a:off x="565521"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8"/>
            <p:cNvSpPr/>
            <p:nvPr/>
          </p:nvSpPr>
          <p:spPr>
            <a:xfrm>
              <a:off x="573748"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8"/>
            <p:cNvSpPr/>
            <p:nvPr/>
          </p:nvSpPr>
          <p:spPr>
            <a:xfrm>
              <a:off x="573748"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8"/>
            <p:cNvSpPr/>
            <p:nvPr/>
          </p:nvSpPr>
          <p:spPr>
            <a:xfrm>
              <a:off x="573748"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8"/>
            <p:cNvSpPr/>
            <p:nvPr/>
          </p:nvSpPr>
          <p:spPr>
            <a:xfrm>
              <a:off x="565521"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8"/>
            <p:cNvSpPr/>
            <p:nvPr/>
          </p:nvSpPr>
          <p:spPr>
            <a:xfrm>
              <a:off x="573748"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8"/>
            <p:cNvSpPr/>
            <p:nvPr/>
          </p:nvSpPr>
          <p:spPr>
            <a:xfrm>
              <a:off x="565521"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8"/>
            <p:cNvSpPr/>
            <p:nvPr/>
          </p:nvSpPr>
          <p:spPr>
            <a:xfrm>
              <a:off x="573748"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8"/>
            <p:cNvSpPr/>
            <p:nvPr/>
          </p:nvSpPr>
          <p:spPr>
            <a:xfrm>
              <a:off x="565521"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8"/>
            <p:cNvSpPr/>
            <p:nvPr/>
          </p:nvSpPr>
          <p:spPr>
            <a:xfrm>
              <a:off x="110467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8"/>
            <p:cNvSpPr/>
            <p:nvPr/>
          </p:nvSpPr>
          <p:spPr>
            <a:xfrm>
              <a:off x="110467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8"/>
            <p:cNvSpPr/>
            <p:nvPr/>
          </p:nvSpPr>
          <p:spPr>
            <a:xfrm>
              <a:off x="1104670"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8"/>
            <p:cNvSpPr/>
            <p:nvPr/>
          </p:nvSpPr>
          <p:spPr>
            <a:xfrm>
              <a:off x="109632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8"/>
            <p:cNvSpPr/>
            <p:nvPr/>
          </p:nvSpPr>
          <p:spPr>
            <a:xfrm>
              <a:off x="109632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2" name="Google Shape;1962;p8"/>
            <p:cNvSpPr/>
            <p:nvPr/>
          </p:nvSpPr>
          <p:spPr>
            <a:xfrm>
              <a:off x="1104670"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8"/>
            <p:cNvSpPr/>
            <p:nvPr/>
          </p:nvSpPr>
          <p:spPr>
            <a:xfrm>
              <a:off x="109632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8"/>
            <p:cNvSpPr/>
            <p:nvPr/>
          </p:nvSpPr>
          <p:spPr>
            <a:xfrm>
              <a:off x="1104670"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8"/>
            <p:cNvSpPr/>
            <p:nvPr/>
          </p:nvSpPr>
          <p:spPr>
            <a:xfrm>
              <a:off x="109632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8"/>
            <p:cNvSpPr/>
            <p:nvPr/>
          </p:nvSpPr>
          <p:spPr>
            <a:xfrm>
              <a:off x="109632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8"/>
            <p:cNvSpPr/>
            <p:nvPr/>
          </p:nvSpPr>
          <p:spPr>
            <a:xfrm>
              <a:off x="1104670"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8"/>
            <p:cNvSpPr/>
            <p:nvPr/>
          </p:nvSpPr>
          <p:spPr>
            <a:xfrm>
              <a:off x="1104670"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8"/>
            <p:cNvSpPr/>
            <p:nvPr/>
          </p:nvSpPr>
          <p:spPr>
            <a:xfrm>
              <a:off x="1104670"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8"/>
            <p:cNvSpPr/>
            <p:nvPr/>
          </p:nvSpPr>
          <p:spPr>
            <a:xfrm>
              <a:off x="1096324" y="1879709"/>
              <a:ext cx="53414" cy="80955"/>
            </a:xfrm>
            <a:custGeom>
              <a:avLst/>
              <a:gdLst/>
              <a:ahLst/>
              <a:cxnLst/>
              <a:rect l="l" t="t" r="r" b="b"/>
              <a:pathLst>
                <a:path w="448" h="679" extrusionOk="0">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8"/>
            <p:cNvSpPr/>
            <p:nvPr/>
          </p:nvSpPr>
          <p:spPr>
            <a:xfrm>
              <a:off x="1104670"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8"/>
            <p:cNvSpPr/>
            <p:nvPr/>
          </p:nvSpPr>
          <p:spPr>
            <a:xfrm>
              <a:off x="1104670"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8"/>
            <p:cNvSpPr/>
            <p:nvPr/>
          </p:nvSpPr>
          <p:spPr>
            <a:xfrm>
              <a:off x="1096324" y="2313220"/>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8"/>
            <p:cNvSpPr/>
            <p:nvPr/>
          </p:nvSpPr>
          <p:spPr>
            <a:xfrm>
              <a:off x="1104670"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8"/>
            <p:cNvSpPr/>
            <p:nvPr/>
          </p:nvSpPr>
          <p:spPr>
            <a:xfrm>
              <a:off x="1096324" y="2602704"/>
              <a:ext cx="53414" cy="80955"/>
            </a:xfrm>
            <a:custGeom>
              <a:avLst/>
              <a:gdLst/>
              <a:ahLst/>
              <a:cxnLst/>
              <a:rect l="l" t="t" r="r" b="b"/>
              <a:pathLst>
                <a:path w="448" h="679" extrusionOk="0">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8"/>
            <p:cNvSpPr/>
            <p:nvPr/>
          </p:nvSpPr>
          <p:spPr>
            <a:xfrm>
              <a:off x="1104670" y="274875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8"/>
            <p:cNvSpPr/>
            <p:nvPr/>
          </p:nvSpPr>
          <p:spPr>
            <a:xfrm>
              <a:off x="1096324" y="2892069"/>
              <a:ext cx="53414" cy="80955"/>
            </a:xfrm>
            <a:custGeom>
              <a:avLst/>
              <a:gdLst/>
              <a:ahLst/>
              <a:cxnLst/>
              <a:rect l="l" t="t" r="r" b="b"/>
              <a:pathLst>
                <a:path w="448" h="679" extrusionOk="0">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8"/>
            <p:cNvSpPr/>
            <p:nvPr/>
          </p:nvSpPr>
          <p:spPr>
            <a:xfrm>
              <a:off x="1104670" y="303812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8"/>
            <p:cNvSpPr/>
            <p:nvPr/>
          </p:nvSpPr>
          <p:spPr>
            <a:xfrm>
              <a:off x="1096324" y="3181435"/>
              <a:ext cx="53414" cy="80955"/>
            </a:xfrm>
            <a:custGeom>
              <a:avLst/>
              <a:gdLst/>
              <a:ahLst/>
              <a:cxnLst/>
              <a:rect l="l" t="t" r="r" b="b"/>
              <a:pathLst>
                <a:path w="448" h="679" extrusionOk="0">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8"/>
            <p:cNvSpPr/>
            <p:nvPr/>
          </p:nvSpPr>
          <p:spPr>
            <a:xfrm>
              <a:off x="1096324" y="332653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8"/>
            <p:cNvSpPr/>
            <p:nvPr/>
          </p:nvSpPr>
          <p:spPr>
            <a:xfrm>
              <a:off x="1104670" y="3472588"/>
              <a:ext cx="25872" cy="78213"/>
            </a:xfrm>
            <a:custGeom>
              <a:avLst/>
              <a:gdLst/>
              <a:ahLst/>
              <a:cxnLst/>
              <a:rect l="l" t="t" r="r" b="b"/>
              <a:pathLst>
                <a:path w="217" h="656" extrusionOk="0">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8"/>
            <p:cNvSpPr/>
            <p:nvPr/>
          </p:nvSpPr>
          <p:spPr>
            <a:xfrm>
              <a:off x="1096324" y="506272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8"/>
            <p:cNvSpPr/>
            <p:nvPr/>
          </p:nvSpPr>
          <p:spPr>
            <a:xfrm>
              <a:off x="1370012"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8"/>
            <p:cNvSpPr/>
            <p:nvPr/>
          </p:nvSpPr>
          <p:spPr>
            <a:xfrm>
              <a:off x="1370012"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8"/>
            <p:cNvSpPr/>
            <p:nvPr/>
          </p:nvSpPr>
          <p:spPr>
            <a:xfrm>
              <a:off x="1370012"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8"/>
            <p:cNvSpPr/>
            <p:nvPr/>
          </p:nvSpPr>
          <p:spPr>
            <a:xfrm>
              <a:off x="1361785"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8"/>
            <p:cNvSpPr/>
            <p:nvPr/>
          </p:nvSpPr>
          <p:spPr>
            <a:xfrm>
              <a:off x="1361785"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8"/>
            <p:cNvSpPr/>
            <p:nvPr/>
          </p:nvSpPr>
          <p:spPr>
            <a:xfrm>
              <a:off x="1370012"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8"/>
            <p:cNvSpPr/>
            <p:nvPr/>
          </p:nvSpPr>
          <p:spPr>
            <a:xfrm>
              <a:off x="1361785"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8"/>
            <p:cNvSpPr/>
            <p:nvPr/>
          </p:nvSpPr>
          <p:spPr>
            <a:xfrm>
              <a:off x="1370012"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8"/>
            <p:cNvSpPr/>
            <p:nvPr/>
          </p:nvSpPr>
          <p:spPr>
            <a:xfrm>
              <a:off x="1361785"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8"/>
            <p:cNvSpPr/>
            <p:nvPr/>
          </p:nvSpPr>
          <p:spPr>
            <a:xfrm>
              <a:off x="1361785"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8"/>
            <p:cNvSpPr/>
            <p:nvPr/>
          </p:nvSpPr>
          <p:spPr>
            <a:xfrm>
              <a:off x="1370012"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8"/>
            <p:cNvSpPr/>
            <p:nvPr/>
          </p:nvSpPr>
          <p:spPr>
            <a:xfrm>
              <a:off x="1370012"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8"/>
            <p:cNvSpPr/>
            <p:nvPr/>
          </p:nvSpPr>
          <p:spPr>
            <a:xfrm>
              <a:off x="1370012"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8"/>
            <p:cNvSpPr/>
            <p:nvPr/>
          </p:nvSpPr>
          <p:spPr>
            <a:xfrm>
              <a:off x="1361785" y="1879709"/>
              <a:ext cx="53295" cy="80955"/>
            </a:xfrm>
            <a:custGeom>
              <a:avLst/>
              <a:gdLst/>
              <a:ahLst/>
              <a:cxnLst/>
              <a:rect l="l" t="t" r="r" b="b"/>
              <a:pathLst>
                <a:path w="447" h="679" extrusionOk="0">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8"/>
            <p:cNvSpPr/>
            <p:nvPr/>
          </p:nvSpPr>
          <p:spPr>
            <a:xfrm>
              <a:off x="1370012"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8"/>
            <p:cNvSpPr/>
            <p:nvPr/>
          </p:nvSpPr>
          <p:spPr>
            <a:xfrm>
              <a:off x="1370012"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8"/>
            <p:cNvSpPr/>
            <p:nvPr/>
          </p:nvSpPr>
          <p:spPr>
            <a:xfrm>
              <a:off x="1361785" y="2313220"/>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8"/>
            <p:cNvSpPr/>
            <p:nvPr/>
          </p:nvSpPr>
          <p:spPr>
            <a:xfrm>
              <a:off x="1370012"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8"/>
            <p:cNvSpPr/>
            <p:nvPr/>
          </p:nvSpPr>
          <p:spPr>
            <a:xfrm>
              <a:off x="853412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8"/>
            <p:cNvSpPr/>
            <p:nvPr/>
          </p:nvSpPr>
          <p:spPr>
            <a:xfrm>
              <a:off x="853412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8"/>
            <p:cNvSpPr/>
            <p:nvPr/>
          </p:nvSpPr>
          <p:spPr>
            <a:xfrm>
              <a:off x="853412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8"/>
            <p:cNvSpPr/>
            <p:nvPr/>
          </p:nvSpPr>
          <p:spPr>
            <a:xfrm>
              <a:off x="852590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8"/>
            <p:cNvSpPr/>
            <p:nvPr/>
          </p:nvSpPr>
          <p:spPr>
            <a:xfrm>
              <a:off x="8525900"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8"/>
            <p:cNvSpPr/>
            <p:nvPr/>
          </p:nvSpPr>
          <p:spPr>
            <a:xfrm>
              <a:off x="8534126"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8"/>
            <p:cNvSpPr/>
            <p:nvPr/>
          </p:nvSpPr>
          <p:spPr>
            <a:xfrm>
              <a:off x="8525900"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8"/>
            <p:cNvSpPr/>
            <p:nvPr/>
          </p:nvSpPr>
          <p:spPr>
            <a:xfrm>
              <a:off x="8534126"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8"/>
            <p:cNvSpPr/>
            <p:nvPr/>
          </p:nvSpPr>
          <p:spPr>
            <a:xfrm>
              <a:off x="8525900"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8"/>
            <p:cNvSpPr/>
            <p:nvPr/>
          </p:nvSpPr>
          <p:spPr>
            <a:xfrm>
              <a:off x="8525900"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8"/>
            <p:cNvSpPr/>
            <p:nvPr/>
          </p:nvSpPr>
          <p:spPr>
            <a:xfrm>
              <a:off x="8534126"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8"/>
            <p:cNvSpPr/>
            <p:nvPr/>
          </p:nvSpPr>
          <p:spPr>
            <a:xfrm>
              <a:off x="8534126"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8"/>
            <p:cNvSpPr/>
            <p:nvPr/>
          </p:nvSpPr>
          <p:spPr>
            <a:xfrm>
              <a:off x="8534126"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8"/>
            <p:cNvSpPr/>
            <p:nvPr/>
          </p:nvSpPr>
          <p:spPr>
            <a:xfrm>
              <a:off x="8525900"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8"/>
            <p:cNvSpPr/>
            <p:nvPr/>
          </p:nvSpPr>
          <p:spPr>
            <a:xfrm>
              <a:off x="8534126"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8"/>
            <p:cNvSpPr/>
            <p:nvPr/>
          </p:nvSpPr>
          <p:spPr>
            <a:xfrm>
              <a:off x="8534126"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8"/>
            <p:cNvSpPr/>
            <p:nvPr/>
          </p:nvSpPr>
          <p:spPr>
            <a:xfrm>
              <a:off x="8525900"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8"/>
            <p:cNvSpPr/>
            <p:nvPr/>
          </p:nvSpPr>
          <p:spPr>
            <a:xfrm>
              <a:off x="8534126"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8"/>
            <p:cNvSpPr/>
            <p:nvPr/>
          </p:nvSpPr>
          <p:spPr>
            <a:xfrm>
              <a:off x="8525900"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8"/>
            <p:cNvSpPr/>
            <p:nvPr/>
          </p:nvSpPr>
          <p:spPr>
            <a:xfrm>
              <a:off x="8534126"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8"/>
            <p:cNvSpPr/>
            <p:nvPr/>
          </p:nvSpPr>
          <p:spPr>
            <a:xfrm>
              <a:off x="8525900"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8"/>
            <p:cNvSpPr/>
            <p:nvPr/>
          </p:nvSpPr>
          <p:spPr>
            <a:xfrm>
              <a:off x="8534126"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8"/>
            <p:cNvSpPr/>
            <p:nvPr/>
          </p:nvSpPr>
          <p:spPr>
            <a:xfrm>
              <a:off x="8525900"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8"/>
            <p:cNvSpPr/>
            <p:nvPr/>
          </p:nvSpPr>
          <p:spPr>
            <a:xfrm>
              <a:off x="8525900"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8"/>
            <p:cNvSpPr/>
            <p:nvPr/>
          </p:nvSpPr>
          <p:spPr>
            <a:xfrm>
              <a:off x="8534126"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8"/>
            <p:cNvSpPr/>
            <p:nvPr/>
          </p:nvSpPr>
          <p:spPr>
            <a:xfrm>
              <a:off x="8525900"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8"/>
            <p:cNvSpPr/>
            <p:nvPr/>
          </p:nvSpPr>
          <p:spPr>
            <a:xfrm>
              <a:off x="8525900"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8"/>
            <p:cNvSpPr/>
            <p:nvPr/>
          </p:nvSpPr>
          <p:spPr>
            <a:xfrm>
              <a:off x="8525900"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8"/>
            <p:cNvSpPr/>
            <p:nvPr/>
          </p:nvSpPr>
          <p:spPr>
            <a:xfrm>
              <a:off x="8534126"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8"/>
            <p:cNvSpPr/>
            <p:nvPr/>
          </p:nvSpPr>
          <p:spPr>
            <a:xfrm>
              <a:off x="8534126"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8"/>
            <p:cNvSpPr/>
            <p:nvPr/>
          </p:nvSpPr>
          <p:spPr>
            <a:xfrm>
              <a:off x="8534126"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8"/>
            <p:cNvSpPr/>
            <p:nvPr/>
          </p:nvSpPr>
          <p:spPr>
            <a:xfrm>
              <a:off x="8525900"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8"/>
            <p:cNvSpPr/>
            <p:nvPr/>
          </p:nvSpPr>
          <p:spPr>
            <a:xfrm>
              <a:off x="8534126"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8"/>
            <p:cNvSpPr/>
            <p:nvPr/>
          </p:nvSpPr>
          <p:spPr>
            <a:xfrm>
              <a:off x="8525900"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8"/>
            <p:cNvSpPr/>
            <p:nvPr/>
          </p:nvSpPr>
          <p:spPr>
            <a:xfrm>
              <a:off x="8534126"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8"/>
            <p:cNvSpPr/>
            <p:nvPr/>
          </p:nvSpPr>
          <p:spPr>
            <a:xfrm>
              <a:off x="8525900"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8"/>
            <p:cNvSpPr/>
            <p:nvPr/>
          </p:nvSpPr>
          <p:spPr>
            <a:xfrm>
              <a:off x="1635354"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8"/>
            <p:cNvSpPr/>
            <p:nvPr/>
          </p:nvSpPr>
          <p:spPr>
            <a:xfrm>
              <a:off x="1635354"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8"/>
            <p:cNvSpPr/>
            <p:nvPr/>
          </p:nvSpPr>
          <p:spPr>
            <a:xfrm>
              <a:off x="1635354"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8"/>
            <p:cNvSpPr/>
            <p:nvPr/>
          </p:nvSpPr>
          <p:spPr>
            <a:xfrm>
              <a:off x="16271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8"/>
            <p:cNvSpPr/>
            <p:nvPr/>
          </p:nvSpPr>
          <p:spPr>
            <a:xfrm>
              <a:off x="16271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8"/>
            <p:cNvSpPr/>
            <p:nvPr/>
          </p:nvSpPr>
          <p:spPr>
            <a:xfrm>
              <a:off x="1635354"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8"/>
            <p:cNvSpPr/>
            <p:nvPr/>
          </p:nvSpPr>
          <p:spPr>
            <a:xfrm>
              <a:off x="16271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8"/>
            <p:cNvSpPr/>
            <p:nvPr/>
          </p:nvSpPr>
          <p:spPr>
            <a:xfrm>
              <a:off x="1635354"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8"/>
            <p:cNvSpPr/>
            <p:nvPr/>
          </p:nvSpPr>
          <p:spPr>
            <a:xfrm>
              <a:off x="16271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8"/>
            <p:cNvSpPr/>
            <p:nvPr/>
          </p:nvSpPr>
          <p:spPr>
            <a:xfrm>
              <a:off x="162712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8"/>
            <p:cNvSpPr/>
            <p:nvPr/>
          </p:nvSpPr>
          <p:spPr>
            <a:xfrm>
              <a:off x="6677090"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8"/>
            <p:cNvSpPr/>
            <p:nvPr/>
          </p:nvSpPr>
          <p:spPr>
            <a:xfrm>
              <a:off x="6677090"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8"/>
            <p:cNvSpPr/>
            <p:nvPr/>
          </p:nvSpPr>
          <p:spPr>
            <a:xfrm>
              <a:off x="6677090"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8"/>
            <p:cNvSpPr/>
            <p:nvPr/>
          </p:nvSpPr>
          <p:spPr>
            <a:xfrm>
              <a:off x="666874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8"/>
            <p:cNvSpPr/>
            <p:nvPr/>
          </p:nvSpPr>
          <p:spPr>
            <a:xfrm>
              <a:off x="666874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8"/>
            <p:cNvSpPr/>
            <p:nvPr/>
          </p:nvSpPr>
          <p:spPr>
            <a:xfrm>
              <a:off x="6677090"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8"/>
            <p:cNvSpPr/>
            <p:nvPr/>
          </p:nvSpPr>
          <p:spPr>
            <a:xfrm>
              <a:off x="666874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8"/>
            <p:cNvSpPr/>
            <p:nvPr/>
          </p:nvSpPr>
          <p:spPr>
            <a:xfrm>
              <a:off x="6677090"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8"/>
            <p:cNvSpPr/>
            <p:nvPr/>
          </p:nvSpPr>
          <p:spPr>
            <a:xfrm>
              <a:off x="7738816"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8"/>
            <p:cNvSpPr/>
            <p:nvPr/>
          </p:nvSpPr>
          <p:spPr>
            <a:xfrm>
              <a:off x="7738816"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8"/>
            <p:cNvSpPr/>
            <p:nvPr/>
          </p:nvSpPr>
          <p:spPr>
            <a:xfrm>
              <a:off x="7738816"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8"/>
            <p:cNvSpPr/>
            <p:nvPr/>
          </p:nvSpPr>
          <p:spPr>
            <a:xfrm>
              <a:off x="773058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8"/>
            <p:cNvSpPr/>
            <p:nvPr/>
          </p:nvSpPr>
          <p:spPr>
            <a:xfrm>
              <a:off x="773058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8"/>
            <p:cNvSpPr/>
            <p:nvPr/>
          </p:nvSpPr>
          <p:spPr>
            <a:xfrm>
              <a:off x="7738816"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8"/>
            <p:cNvSpPr/>
            <p:nvPr/>
          </p:nvSpPr>
          <p:spPr>
            <a:xfrm>
              <a:off x="773058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8"/>
            <p:cNvSpPr/>
            <p:nvPr/>
          </p:nvSpPr>
          <p:spPr>
            <a:xfrm>
              <a:off x="7738816"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8"/>
            <p:cNvSpPr/>
            <p:nvPr/>
          </p:nvSpPr>
          <p:spPr>
            <a:xfrm>
              <a:off x="7730589"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8"/>
            <p:cNvSpPr/>
            <p:nvPr/>
          </p:nvSpPr>
          <p:spPr>
            <a:xfrm>
              <a:off x="7730589"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8"/>
            <p:cNvSpPr/>
            <p:nvPr/>
          </p:nvSpPr>
          <p:spPr>
            <a:xfrm>
              <a:off x="7738816"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8"/>
            <p:cNvSpPr/>
            <p:nvPr/>
          </p:nvSpPr>
          <p:spPr>
            <a:xfrm>
              <a:off x="7738816" y="159117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8"/>
            <p:cNvSpPr/>
            <p:nvPr/>
          </p:nvSpPr>
          <p:spPr>
            <a:xfrm>
              <a:off x="7738816" y="1736397"/>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8"/>
            <p:cNvSpPr/>
            <p:nvPr/>
          </p:nvSpPr>
          <p:spPr>
            <a:xfrm>
              <a:off x="7730589" y="1879709"/>
              <a:ext cx="53295" cy="80955"/>
            </a:xfrm>
            <a:custGeom>
              <a:avLst/>
              <a:gdLst/>
              <a:ahLst/>
              <a:cxnLst/>
              <a:rect l="l" t="t" r="r" b="b"/>
              <a:pathLst>
                <a:path w="447" h="679" extrusionOk="0">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8"/>
            <p:cNvSpPr/>
            <p:nvPr/>
          </p:nvSpPr>
          <p:spPr>
            <a:xfrm>
              <a:off x="7738816" y="202576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8"/>
            <p:cNvSpPr/>
            <p:nvPr/>
          </p:nvSpPr>
          <p:spPr>
            <a:xfrm>
              <a:off x="7738816" y="217002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8"/>
            <p:cNvSpPr/>
            <p:nvPr/>
          </p:nvSpPr>
          <p:spPr>
            <a:xfrm>
              <a:off x="7730589" y="2313220"/>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8"/>
            <p:cNvSpPr/>
            <p:nvPr/>
          </p:nvSpPr>
          <p:spPr>
            <a:xfrm>
              <a:off x="7738816" y="245939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8"/>
            <p:cNvSpPr/>
            <p:nvPr/>
          </p:nvSpPr>
          <p:spPr>
            <a:xfrm>
              <a:off x="879958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8"/>
            <p:cNvSpPr/>
            <p:nvPr/>
          </p:nvSpPr>
          <p:spPr>
            <a:xfrm>
              <a:off x="879958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8"/>
            <p:cNvSpPr/>
            <p:nvPr/>
          </p:nvSpPr>
          <p:spPr>
            <a:xfrm>
              <a:off x="879958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8"/>
            <p:cNvSpPr/>
            <p:nvPr/>
          </p:nvSpPr>
          <p:spPr>
            <a:xfrm>
              <a:off x="879136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8"/>
            <p:cNvSpPr/>
            <p:nvPr/>
          </p:nvSpPr>
          <p:spPr>
            <a:xfrm>
              <a:off x="879136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8"/>
            <p:cNvSpPr/>
            <p:nvPr/>
          </p:nvSpPr>
          <p:spPr>
            <a:xfrm>
              <a:off x="879958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8"/>
            <p:cNvSpPr/>
            <p:nvPr/>
          </p:nvSpPr>
          <p:spPr>
            <a:xfrm>
              <a:off x="879136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8"/>
            <p:cNvSpPr/>
            <p:nvPr/>
          </p:nvSpPr>
          <p:spPr>
            <a:xfrm>
              <a:off x="879958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8"/>
            <p:cNvSpPr/>
            <p:nvPr/>
          </p:nvSpPr>
          <p:spPr>
            <a:xfrm>
              <a:off x="879136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8"/>
            <p:cNvSpPr/>
            <p:nvPr/>
          </p:nvSpPr>
          <p:spPr>
            <a:xfrm>
              <a:off x="879136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8"/>
            <p:cNvSpPr/>
            <p:nvPr/>
          </p:nvSpPr>
          <p:spPr>
            <a:xfrm>
              <a:off x="879958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8"/>
            <p:cNvSpPr/>
            <p:nvPr/>
          </p:nvSpPr>
          <p:spPr>
            <a:xfrm>
              <a:off x="879958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8"/>
            <p:cNvSpPr/>
            <p:nvPr/>
          </p:nvSpPr>
          <p:spPr>
            <a:xfrm>
              <a:off x="879958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8"/>
            <p:cNvSpPr/>
            <p:nvPr/>
          </p:nvSpPr>
          <p:spPr>
            <a:xfrm>
              <a:off x="879136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8"/>
            <p:cNvSpPr/>
            <p:nvPr/>
          </p:nvSpPr>
          <p:spPr>
            <a:xfrm>
              <a:off x="879958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8"/>
            <p:cNvSpPr/>
            <p:nvPr/>
          </p:nvSpPr>
          <p:spPr>
            <a:xfrm>
              <a:off x="879958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8"/>
            <p:cNvSpPr/>
            <p:nvPr/>
          </p:nvSpPr>
          <p:spPr>
            <a:xfrm>
              <a:off x="879136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8"/>
            <p:cNvSpPr/>
            <p:nvPr/>
          </p:nvSpPr>
          <p:spPr>
            <a:xfrm>
              <a:off x="879958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8"/>
            <p:cNvSpPr/>
            <p:nvPr/>
          </p:nvSpPr>
          <p:spPr>
            <a:xfrm>
              <a:off x="879136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8"/>
            <p:cNvSpPr/>
            <p:nvPr/>
          </p:nvSpPr>
          <p:spPr>
            <a:xfrm>
              <a:off x="879958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8"/>
            <p:cNvSpPr/>
            <p:nvPr/>
          </p:nvSpPr>
          <p:spPr>
            <a:xfrm>
              <a:off x="879136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8"/>
            <p:cNvSpPr/>
            <p:nvPr/>
          </p:nvSpPr>
          <p:spPr>
            <a:xfrm>
              <a:off x="879958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8"/>
            <p:cNvSpPr/>
            <p:nvPr/>
          </p:nvSpPr>
          <p:spPr>
            <a:xfrm>
              <a:off x="879136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8"/>
            <p:cNvSpPr/>
            <p:nvPr/>
          </p:nvSpPr>
          <p:spPr>
            <a:xfrm>
              <a:off x="879136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8"/>
            <p:cNvSpPr/>
            <p:nvPr/>
          </p:nvSpPr>
          <p:spPr>
            <a:xfrm>
              <a:off x="879958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8"/>
            <p:cNvSpPr/>
            <p:nvPr/>
          </p:nvSpPr>
          <p:spPr>
            <a:xfrm>
              <a:off x="879136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8"/>
            <p:cNvSpPr/>
            <p:nvPr/>
          </p:nvSpPr>
          <p:spPr>
            <a:xfrm>
              <a:off x="879136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8"/>
            <p:cNvSpPr/>
            <p:nvPr/>
          </p:nvSpPr>
          <p:spPr>
            <a:xfrm>
              <a:off x="879136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8"/>
            <p:cNvSpPr/>
            <p:nvPr/>
          </p:nvSpPr>
          <p:spPr>
            <a:xfrm>
              <a:off x="879958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8"/>
            <p:cNvSpPr/>
            <p:nvPr/>
          </p:nvSpPr>
          <p:spPr>
            <a:xfrm>
              <a:off x="879958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8"/>
            <p:cNvSpPr/>
            <p:nvPr/>
          </p:nvSpPr>
          <p:spPr>
            <a:xfrm>
              <a:off x="879958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8"/>
            <p:cNvSpPr/>
            <p:nvPr/>
          </p:nvSpPr>
          <p:spPr>
            <a:xfrm>
              <a:off x="879136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8"/>
            <p:cNvSpPr/>
            <p:nvPr/>
          </p:nvSpPr>
          <p:spPr>
            <a:xfrm>
              <a:off x="879958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8"/>
            <p:cNvSpPr/>
            <p:nvPr/>
          </p:nvSpPr>
          <p:spPr>
            <a:xfrm>
              <a:off x="879136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8"/>
            <p:cNvSpPr/>
            <p:nvPr/>
          </p:nvSpPr>
          <p:spPr>
            <a:xfrm>
              <a:off x="879958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8"/>
            <p:cNvSpPr/>
            <p:nvPr/>
          </p:nvSpPr>
          <p:spPr>
            <a:xfrm>
              <a:off x="879136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8"/>
            <p:cNvSpPr/>
            <p:nvPr/>
          </p:nvSpPr>
          <p:spPr>
            <a:xfrm>
              <a:off x="429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8"/>
            <p:cNvSpPr/>
            <p:nvPr/>
          </p:nvSpPr>
          <p:spPr>
            <a:xfrm>
              <a:off x="429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8"/>
            <p:cNvSpPr/>
            <p:nvPr/>
          </p:nvSpPr>
          <p:spPr>
            <a:xfrm>
              <a:off x="429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8"/>
            <p:cNvSpPr/>
            <p:nvPr/>
          </p:nvSpPr>
          <p:spPr>
            <a:xfrm>
              <a:off x="4294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8"/>
            <p:cNvSpPr/>
            <p:nvPr/>
          </p:nvSpPr>
          <p:spPr>
            <a:xfrm>
              <a:off x="34718"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8"/>
            <p:cNvSpPr/>
            <p:nvPr/>
          </p:nvSpPr>
          <p:spPr>
            <a:xfrm>
              <a:off x="34718"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8"/>
            <p:cNvSpPr/>
            <p:nvPr/>
          </p:nvSpPr>
          <p:spPr>
            <a:xfrm>
              <a:off x="42945"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8"/>
            <p:cNvSpPr/>
            <p:nvPr/>
          </p:nvSpPr>
          <p:spPr>
            <a:xfrm>
              <a:off x="34718"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8"/>
            <p:cNvSpPr/>
            <p:nvPr/>
          </p:nvSpPr>
          <p:spPr>
            <a:xfrm>
              <a:off x="42945"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8"/>
            <p:cNvSpPr/>
            <p:nvPr/>
          </p:nvSpPr>
          <p:spPr>
            <a:xfrm>
              <a:off x="34718"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8"/>
            <p:cNvSpPr/>
            <p:nvPr/>
          </p:nvSpPr>
          <p:spPr>
            <a:xfrm>
              <a:off x="42945"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8"/>
            <p:cNvSpPr/>
            <p:nvPr/>
          </p:nvSpPr>
          <p:spPr>
            <a:xfrm>
              <a:off x="34718"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8"/>
            <p:cNvSpPr/>
            <p:nvPr/>
          </p:nvSpPr>
          <p:spPr>
            <a:xfrm>
              <a:off x="42945"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8"/>
            <p:cNvSpPr/>
            <p:nvPr/>
          </p:nvSpPr>
          <p:spPr>
            <a:xfrm>
              <a:off x="34718"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8"/>
            <p:cNvSpPr/>
            <p:nvPr/>
          </p:nvSpPr>
          <p:spPr>
            <a:xfrm>
              <a:off x="42945"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8"/>
            <p:cNvSpPr/>
            <p:nvPr/>
          </p:nvSpPr>
          <p:spPr>
            <a:xfrm>
              <a:off x="42945"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8"/>
            <p:cNvSpPr/>
            <p:nvPr/>
          </p:nvSpPr>
          <p:spPr>
            <a:xfrm>
              <a:off x="34718"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8"/>
            <p:cNvSpPr/>
            <p:nvPr/>
          </p:nvSpPr>
          <p:spPr>
            <a:xfrm>
              <a:off x="34718"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8"/>
            <p:cNvSpPr/>
            <p:nvPr/>
          </p:nvSpPr>
          <p:spPr>
            <a:xfrm>
              <a:off x="42945"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8"/>
            <p:cNvSpPr/>
            <p:nvPr/>
          </p:nvSpPr>
          <p:spPr>
            <a:xfrm>
              <a:off x="34718"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8"/>
            <p:cNvSpPr/>
            <p:nvPr/>
          </p:nvSpPr>
          <p:spPr>
            <a:xfrm>
              <a:off x="42945"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8"/>
            <p:cNvSpPr/>
            <p:nvPr/>
          </p:nvSpPr>
          <p:spPr>
            <a:xfrm>
              <a:off x="42945"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8"/>
            <p:cNvSpPr/>
            <p:nvPr/>
          </p:nvSpPr>
          <p:spPr>
            <a:xfrm>
              <a:off x="34718"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8"/>
            <p:cNvSpPr/>
            <p:nvPr/>
          </p:nvSpPr>
          <p:spPr>
            <a:xfrm>
              <a:off x="34718"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8"/>
            <p:cNvSpPr/>
            <p:nvPr/>
          </p:nvSpPr>
          <p:spPr>
            <a:xfrm>
              <a:off x="34718"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8"/>
            <p:cNvSpPr/>
            <p:nvPr/>
          </p:nvSpPr>
          <p:spPr>
            <a:xfrm>
              <a:off x="42945"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8"/>
            <p:cNvSpPr/>
            <p:nvPr/>
          </p:nvSpPr>
          <p:spPr>
            <a:xfrm>
              <a:off x="42945"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8"/>
            <p:cNvSpPr/>
            <p:nvPr/>
          </p:nvSpPr>
          <p:spPr>
            <a:xfrm>
              <a:off x="42945"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8"/>
            <p:cNvSpPr/>
            <p:nvPr/>
          </p:nvSpPr>
          <p:spPr>
            <a:xfrm>
              <a:off x="34718"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8"/>
            <p:cNvSpPr/>
            <p:nvPr/>
          </p:nvSpPr>
          <p:spPr>
            <a:xfrm>
              <a:off x="42945"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8"/>
            <p:cNvSpPr/>
            <p:nvPr/>
          </p:nvSpPr>
          <p:spPr>
            <a:xfrm>
              <a:off x="34718"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8"/>
            <p:cNvSpPr/>
            <p:nvPr/>
          </p:nvSpPr>
          <p:spPr>
            <a:xfrm>
              <a:off x="42945"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8"/>
            <p:cNvSpPr/>
            <p:nvPr/>
          </p:nvSpPr>
          <p:spPr>
            <a:xfrm>
              <a:off x="34718"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8"/>
            <p:cNvSpPr/>
            <p:nvPr/>
          </p:nvSpPr>
          <p:spPr>
            <a:xfrm>
              <a:off x="42945"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8"/>
            <p:cNvSpPr/>
            <p:nvPr/>
          </p:nvSpPr>
          <p:spPr>
            <a:xfrm>
              <a:off x="308286"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8"/>
            <p:cNvSpPr/>
            <p:nvPr/>
          </p:nvSpPr>
          <p:spPr>
            <a:xfrm>
              <a:off x="308286"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8"/>
            <p:cNvSpPr/>
            <p:nvPr/>
          </p:nvSpPr>
          <p:spPr>
            <a:xfrm>
              <a:off x="308286"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8"/>
            <p:cNvSpPr/>
            <p:nvPr/>
          </p:nvSpPr>
          <p:spPr>
            <a:xfrm>
              <a:off x="308286"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8"/>
            <p:cNvSpPr/>
            <p:nvPr/>
          </p:nvSpPr>
          <p:spPr>
            <a:xfrm>
              <a:off x="300060"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8"/>
            <p:cNvSpPr/>
            <p:nvPr/>
          </p:nvSpPr>
          <p:spPr>
            <a:xfrm>
              <a:off x="300060"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8"/>
            <p:cNvSpPr/>
            <p:nvPr/>
          </p:nvSpPr>
          <p:spPr>
            <a:xfrm>
              <a:off x="308286"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8"/>
            <p:cNvSpPr/>
            <p:nvPr/>
          </p:nvSpPr>
          <p:spPr>
            <a:xfrm>
              <a:off x="300060"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8"/>
            <p:cNvSpPr/>
            <p:nvPr/>
          </p:nvSpPr>
          <p:spPr>
            <a:xfrm>
              <a:off x="308286"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8"/>
            <p:cNvSpPr/>
            <p:nvPr/>
          </p:nvSpPr>
          <p:spPr>
            <a:xfrm>
              <a:off x="300060"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8"/>
            <p:cNvSpPr/>
            <p:nvPr/>
          </p:nvSpPr>
          <p:spPr>
            <a:xfrm>
              <a:off x="308286"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8"/>
            <p:cNvSpPr/>
            <p:nvPr/>
          </p:nvSpPr>
          <p:spPr>
            <a:xfrm>
              <a:off x="300060"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8"/>
            <p:cNvSpPr/>
            <p:nvPr/>
          </p:nvSpPr>
          <p:spPr>
            <a:xfrm>
              <a:off x="308286"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8"/>
            <p:cNvSpPr/>
            <p:nvPr/>
          </p:nvSpPr>
          <p:spPr>
            <a:xfrm>
              <a:off x="300060"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8"/>
            <p:cNvSpPr/>
            <p:nvPr/>
          </p:nvSpPr>
          <p:spPr>
            <a:xfrm>
              <a:off x="308286"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8"/>
            <p:cNvSpPr/>
            <p:nvPr/>
          </p:nvSpPr>
          <p:spPr>
            <a:xfrm>
              <a:off x="308286"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8"/>
            <p:cNvSpPr/>
            <p:nvPr/>
          </p:nvSpPr>
          <p:spPr>
            <a:xfrm>
              <a:off x="300060"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8"/>
            <p:cNvSpPr/>
            <p:nvPr/>
          </p:nvSpPr>
          <p:spPr>
            <a:xfrm>
              <a:off x="300060"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8"/>
            <p:cNvSpPr/>
            <p:nvPr/>
          </p:nvSpPr>
          <p:spPr>
            <a:xfrm>
              <a:off x="308286"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8"/>
            <p:cNvSpPr/>
            <p:nvPr/>
          </p:nvSpPr>
          <p:spPr>
            <a:xfrm>
              <a:off x="300060"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8"/>
            <p:cNvSpPr/>
            <p:nvPr/>
          </p:nvSpPr>
          <p:spPr>
            <a:xfrm>
              <a:off x="308286"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8"/>
            <p:cNvSpPr/>
            <p:nvPr/>
          </p:nvSpPr>
          <p:spPr>
            <a:xfrm>
              <a:off x="308286"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8"/>
            <p:cNvSpPr/>
            <p:nvPr/>
          </p:nvSpPr>
          <p:spPr>
            <a:xfrm>
              <a:off x="300060"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8"/>
            <p:cNvSpPr/>
            <p:nvPr/>
          </p:nvSpPr>
          <p:spPr>
            <a:xfrm>
              <a:off x="300060"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8"/>
            <p:cNvSpPr/>
            <p:nvPr/>
          </p:nvSpPr>
          <p:spPr>
            <a:xfrm>
              <a:off x="300060"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8"/>
            <p:cNvSpPr/>
            <p:nvPr/>
          </p:nvSpPr>
          <p:spPr>
            <a:xfrm>
              <a:off x="308286"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8"/>
            <p:cNvSpPr/>
            <p:nvPr/>
          </p:nvSpPr>
          <p:spPr>
            <a:xfrm>
              <a:off x="308286"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8"/>
            <p:cNvSpPr/>
            <p:nvPr/>
          </p:nvSpPr>
          <p:spPr>
            <a:xfrm>
              <a:off x="308286"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8"/>
            <p:cNvSpPr/>
            <p:nvPr/>
          </p:nvSpPr>
          <p:spPr>
            <a:xfrm>
              <a:off x="300060"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8"/>
            <p:cNvSpPr/>
            <p:nvPr/>
          </p:nvSpPr>
          <p:spPr>
            <a:xfrm>
              <a:off x="308286"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8"/>
            <p:cNvSpPr/>
            <p:nvPr/>
          </p:nvSpPr>
          <p:spPr>
            <a:xfrm>
              <a:off x="300060"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8"/>
            <p:cNvSpPr/>
            <p:nvPr/>
          </p:nvSpPr>
          <p:spPr>
            <a:xfrm>
              <a:off x="308286"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8"/>
            <p:cNvSpPr/>
            <p:nvPr/>
          </p:nvSpPr>
          <p:spPr>
            <a:xfrm>
              <a:off x="300060"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8"/>
            <p:cNvSpPr/>
            <p:nvPr/>
          </p:nvSpPr>
          <p:spPr>
            <a:xfrm>
              <a:off x="308286"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8"/>
            <p:cNvSpPr/>
            <p:nvPr/>
          </p:nvSpPr>
          <p:spPr>
            <a:xfrm>
              <a:off x="190081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8"/>
            <p:cNvSpPr/>
            <p:nvPr/>
          </p:nvSpPr>
          <p:spPr>
            <a:xfrm>
              <a:off x="190081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8"/>
            <p:cNvSpPr/>
            <p:nvPr/>
          </p:nvSpPr>
          <p:spPr>
            <a:xfrm>
              <a:off x="190081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8"/>
            <p:cNvSpPr/>
            <p:nvPr/>
          </p:nvSpPr>
          <p:spPr>
            <a:xfrm>
              <a:off x="190081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8"/>
            <p:cNvSpPr/>
            <p:nvPr/>
          </p:nvSpPr>
          <p:spPr>
            <a:xfrm>
              <a:off x="189258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8"/>
            <p:cNvSpPr/>
            <p:nvPr/>
          </p:nvSpPr>
          <p:spPr>
            <a:xfrm>
              <a:off x="189258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8"/>
            <p:cNvSpPr/>
            <p:nvPr/>
          </p:nvSpPr>
          <p:spPr>
            <a:xfrm>
              <a:off x="190081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8"/>
            <p:cNvSpPr/>
            <p:nvPr/>
          </p:nvSpPr>
          <p:spPr>
            <a:xfrm>
              <a:off x="189258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8"/>
            <p:cNvSpPr/>
            <p:nvPr/>
          </p:nvSpPr>
          <p:spPr>
            <a:xfrm>
              <a:off x="216627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8"/>
            <p:cNvSpPr/>
            <p:nvPr/>
          </p:nvSpPr>
          <p:spPr>
            <a:xfrm>
              <a:off x="216627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8"/>
            <p:cNvSpPr/>
            <p:nvPr/>
          </p:nvSpPr>
          <p:spPr>
            <a:xfrm>
              <a:off x="216627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8"/>
            <p:cNvSpPr/>
            <p:nvPr/>
          </p:nvSpPr>
          <p:spPr>
            <a:xfrm>
              <a:off x="216627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8"/>
            <p:cNvSpPr/>
            <p:nvPr/>
          </p:nvSpPr>
          <p:spPr>
            <a:xfrm>
              <a:off x="2158050"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8"/>
            <p:cNvSpPr/>
            <p:nvPr/>
          </p:nvSpPr>
          <p:spPr>
            <a:xfrm>
              <a:off x="2158050"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8"/>
            <p:cNvSpPr/>
            <p:nvPr/>
          </p:nvSpPr>
          <p:spPr>
            <a:xfrm>
              <a:off x="2166277"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8"/>
            <p:cNvSpPr/>
            <p:nvPr/>
          </p:nvSpPr>
          <p:spPr>
            <a:xfrm>
              <a:off x="243185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8"/>
            <p:cNvSpPr/>
            <p:nvPr/>
          </p:nvSpPr>
          <p:spPr>
            <a:xfrm>
              <a:off x="243185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8"/>
            <p:cNvSpPr/>
            <p:nvPr/>
          </p:nvSpPr>
          <p:spPr>
            <a:xfrm>
              <a:off x="2431857"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8"/>
            <p:cNvSpPr/>
            <p:nvPr/>
          </p:nvSpPr>
          <p:spPr>
            <a:xfrm>
              <a:off x="2431857"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8"/>
            <p:cNvSpPr/>
            <p:nvPr/>
          </p:nvSpPr>
          <p:spPr>
            <a:xfrm>
              <a:off x="2423511"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8"/>
            <p:cNvSpPr/>
            <p:nvPr/>
          </p:nvSpPr>
          <p:spPr>
            <a:xfrm>
              <a:off x="2423511"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8"/>
            <p:cNvSpPr/>
            <p:nvPr/>
          </p:nvSpPr>
          <p:spPr>
            <a:xfrm>
              <a:off x="2431857"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8"/>
            <p:cNvSpPr/>
            <p:nvPr/>
          </p:nvSpPr>
          <p:spPr>
            <a:xfrm>
              <a:off x="2423511"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8"/>
            <p:cNvSpPr/>
            <p:nvPr/>
          </p:nvSpPr>
          <p:spPr>
            <a:xfrm>
              <a:off x="4023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8"/>
            <p:cNvSpPr/>
            <p:nvPr/>
          </p:nvSpPr>
          <p:spPr>
            <a:xfrm>
              <a:off x="4023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8"/>
            <p:cNvSpPr/>
            <p:nvPr/>
          </p:nvSpPr>
          <p:spPr>
            <a:xfrm>
              <a:off x="4023432"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8"/>
            <p:cNvSpPr/>
            <p:nvPr/>
          </p:nvSpPr>
          <p:spPr>
            <a:xfrm>
              <a:off x="4023432"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8"/>
            <p:cNvSpPr/>
            <p:nvPr/>
          </p:nvSpPr>
          <p:spPr>
            <a:xfrm>
              <a:off x="401520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8"/>
            <p:cNvSpPr/>
            <p:nvPr/>
          </p:nvSpPr>
          <p:spPr>
            <a:xfrm>
              <a:off x="401520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8"/>
            <p:cNvSpPr/>
            <p:nvPr/>
          </p:nvSpPr>
          <p:spPr>
            <a:xfrm>
              <a:off x="508444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8"/>
            <p:cNvSpPr/>
            <p:nvPr/>
          </p:nvSpPr>
          <p:spPr>
            <a:xfrm>
              <a:off x="508444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8"/>
            <p:cNvSpPr/>
            <p:nvPr/>
          </p:nvSpPr>
          <p:spPr>
            <a:xfrm>
              <a:off x="508444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8"/>
            <p:cNvSpPr/>
            <p:nvPr/>
          </p:nvSpPr>
          <p:spPr>
            <a:xfrm>
              <a:off x="508444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8"/>
            <p:cNvSpPr/>
            <p:nvPr/>
          </p:nvSpPr>
          <p:spPr>
            <a:xfrm>
              <a:off x="5077050"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8"/>
            <p:cNvSpPr/>
            <p:nvPr/>
          </p:nvSpPr>
          <p:spPr>
            <a:xfrm>
              <a:off x="5077050"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8"/>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8"/>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8"/>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8"/>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8"/>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8"/>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8"/>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8"/>
            <p:cNvSpPr/>
            <p:nvPr/>
          </p:nvSpPr>
          <p:spPr>
            <a:xfrm>
              <a:off x="83086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8"/>
            <p:cNvSpPr/>
            <p:nvPr/>
          </p:nvSpPr>
          <p:spPr>
            <a:xfrm>
              <a:off x="839090"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8"/>
            <p:cNvSpPr/>
            <p:nvPr/>
          </p:nvSpPr>
          <p:spPr>
            <a:xfrm>
              <a:off x="83086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8"/>
            <p:cNvSpPr/>
            <p:nvPr/>
          </p:nvSpPr>
          <p:spPr>
            <a:xfrm>
              <a:off x="839090"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8"/>
            <p:cNvSpPr/>
            <p:nvPr/>
          </p:nvSpPr>
          <p:spPr>
            <a:xfrm>
              <a:off x="83086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8"/>
            <p:cNvSpPr/>
            <p:nvPr/>
          </p:nvSpPr>
          <p:spPr>
            <a:xfrm>
              <a:off x="839090"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8"/>
            <p:cNvSpPr/>
            <p:nvPr/>
          </p:nvSpPr>
          <p:spPr>
            <a:xfrm>
              <a:off x="83086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8"/>
            <p:cNvSpPr/>
            <p:nvPr/>
          </p:nvSpPr>
          <p:spPr>
            <a:xfrm>
              <a:off x="839090"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8"/>
            <p:cNvSpPr/>
            <p:nvPr/>
          </p:nvSpPr>
          <p:spPr>
            <a:xfrm>
              <a:off x="839090"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8"/>
            <p:cNvSpPr/>
            <p:nvPr/>
          </p:nvSpPr>
          <p:spPr>
            <a:xfrm>
              <a:off x="830863"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8"/>
            <p:cNvSpPr/>
            <p:nvPr/>
          </p:nvSpPr>
          <p:spPr>
            <a:xfrm>
              <a:off x="830863"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8"/>
            <p:cNvSpPr/>
            <p:nvPr/>
          </p:nvSpPr>
          <p:spPr>
            <a:xfrm>
              <a:off x="839090" y="260449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8"/>
            <p:cNvSpPr/>
            <p:nvPr/>
          </p:nvSpPr>
          <p:spPr>
            <a:xfrm>
              <a:off x="830863" y="274780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8"/>
            <p:cNvSpPr/>
            <p:nvPr/>
          </p:nvSpPr>
          <p:spPr>
            <a:xfrm>
              <a:off x="839090" y="2893858"/>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8"/>
            <p:cNvSpPr/>
            <p:nvPr/>
          </p:nvSpPr>
          <p:spPr>
            <a:xfrm>
              <a:off x="839090" y="303812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8"/>
            <p:cNvSpPr/>
            <p:nvPr/>
          </p:nvSpPr>
          <p:spPr>
            <a:xfrm>
              <a:off x="830863" y="3181315"/>
              <a:ext cx="53414" cy="81075"/>
            </a:xfrm>
            <a:custGeom>
              <a:avLst/>
              <a:gdLst/>
              <a:ahLst/>
              <a:cxnLst/>
              <a:rect l="l" t="t" r="r" b="b"/>
              <a:pathLst>
                <a:path w="448" h="680" extrusionOk="0">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8"/>
            <p:cNvSpPr/>
            <p:nvPr/>
          </p:nvSpPr>
          <p:spPr>
            <a:xfrm>
              <a:off x="830863" y="3326535"/>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8"/>
            <p:cNvSpPr/>
            <p:nvPr/>
          </p:nvSpPr>
          <p:spPr>
            <a:xfrm>
              <a:off x="830863" y="3470800"/>
              <a:ext cx="53414" cy="80955"/>
            </a:xfrm>
            <a:custGeom>
              <a:avLst/>
              <a:gdLst/>
              <a:ahLst/>
              <a:cxnLst/>
              <a:rect l="l" t="t" r="r" b="b"/>
              <a:pathLst>
                <a:path w="448" h="679" extrusionOk="0">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8"/>
            <p:cNvSpPr/>
            <p:nvPr/>
          </p:nvSpPr>
          <p:spPr>
            <a:xfrm>
              <a:off x="839090" y="361685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8"/>
            <p:cNvSpPr/>
            <p:nvPr/>
          </p:nvSpPr>
          <p:spPr>
            <a:xfrm>
              <a:off x="839090" y="376195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8"/>
            <p:cNvSpPr/>
            <p:nvPr/>
          </p:nvSpPr>
          <p:spPr>
            <a:xfrm>
              <a:off x="839090" y="3906219"/>
              <a:ext cx="26826" cy="78213"/>
            </a:xfrm>
            <a:custGeom>
              <a:avLst/>
              <a:gdLst/>
              <a:ahLst/>
              <a:cxnLst/>
              <a:rect l="l" t="t" r="r" b="b"/>
              <a:pathLst>
                <a:path w="225" h="656"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8"/>
            <p:cNvSpPr/>
            <p:nvPr/>
          </p:nvSpPr>
          <p:spPr>
            <a:xfrm>
              <a:off x="830863" y="404953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8"/>
            <p:cNvSpPr/>
            <p:nvPr/>
          </p:nvSpPr>
          <p:spPr>
            <a:xfrm>
              <a:off x="839090" y="419558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8"/>
            <p:cNvSpPr/>
            <p:nvPr/>
          </p:nvSpPr>
          <p:spPr>
            <a:xfrm>
              <a:off x="830863" y="4338895"/>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8"/>
            <p:cNvSpPr/>
            <p:nvPr/>
          </p:nvSpPr>
          <p:spPr>
            <a:xfrm>
              <a:off x="839090" y="4484949"/>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8"/>
            <p:cNvSpPr/>
            <p:nvPr/>
          </p:nvSpPr>
          <p:spPr>
            <a:xfrm>
              <a:off x="830863" y="462826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8"/>
            <p:cNvSpPr/>
            <p:nvPr/>
          </p:nvSpPr>
          <p:spPr>
            <a:xfrm>
              <a:off x="839090" y="477431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8"/>
            <p:cNvSpPr/>
            <p:nvPr/>
          </p:nvSpPr>
          <p:spPr>
            <a:xfrm>
              <a:off x="2962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8"/>
            <p:cNvSpPr/>
            <p:nvPr/>
          </p:nvSpPr>
          <p:spPr>
            <a:xfrm>
              <a:off x="2962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8"/>
            <p:cNvSpPr/>
            <p:nvPr/>
          </p:nvSpPr>
          <p:spPr>
            <a:xfrm>
              <a:off x="2962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8"/>
            <p:cNvSpPr/>
            <p:nvPr/>
          </p:nvSpPr>
          <p:spPr>
            <a:xfrm>
              <a:off x="2962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8"/>
            <p:cNvSpPr/>
            <p:nvPr/>
          </p:nvSpPr>
          <p:spPr>
            <a:xfrm>
              <a:off x="2954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8"/>
            <p:cNvSpPr/>
            <p:nvPr/>
          </p:nvSpPr>
          <p:spPr>
            <a:xfrm>
              <a:off x="2954433"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8"/>
            <p:cNvSpPr/>
            <p:nvPr/>
          </p:nvSpPr>
          <p:spPr>
            <a:xfrm>
              <a:off x="349250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8"/>
            <p:cNvSpPr/>
            <p:nvPr/>
          </p:nvSpPr>
          <p:spPr>
            <a:xfrm>
              <a:off x="349250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8"/>
            <p:cNvSpPr/>
            <p:nvPr/>
          </p:nvSpPr>
          <p:spPr>
            <a:xfrm>
              <a:off x="349250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8"/>
            <p:cNvSpPr/>
            <p:nvPr/>
          </p:nvSpPr>
          <p:spPr>
            <a:xfrm>
              <a:off x="349250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8"/>
            <p:cNvSpPr/>
            <p:nvPr/>
          </p:nvSpPr>
          <p:spPr>
            <a:xfrm>
              <a:off x="3484283"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8"/>
            <p:cNvSpPr/>
            <p:nvPr/>
          </p:nvSpPr>
          <p:spPr>
            <a:xfrm>
              <a:off x="3484283"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8"/>
            <p:cNvSpPr/>
            <p:nvPr/>
          </p:nvSpPr>
          <p:spPr>
            <a:xfrm>
              <a:off x="561524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8"/>
            <p:cNvSpPr/>
            <p:nvPr/>
          </p:nvSpPr>
          <p:spPr>
            <a:xfrm>
              <a:off x="561524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8"/>
            <p:cNvSpPr/>
            <p:nvPr/>
          </p:nvSpPr>
          <p:spPr>
            <a:xfrm>
              <a:off x="561524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8"/>
            <p:cNvSpPr/>
            <p:nvPr/>
          </p:nvSpPr>
          <p:spPr>
            <a:xfrm>
              <a:off x="561524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8"/>
            <p:cNvSpPr/>
            <p:nvPr/>
          </p:nvSpPr>
          <p:spPr>
            <a:xfrm>
              <a:off x="560701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8"/>
            <p:cNvSpPr/>
            <p:nvPr/>
          </p:nvSpPr>
          <p:spPr>
            <a:xfrm>
              <a:off x="560701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8"/>
            <p:cNvSpPr/>
            <p:nvPr/>
          </p:nvSpPr>
          <p:spPr>
            <a:xfrm>
              <a:off x="614604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8"/>
            <p:cNvSpPr/>
            <p:nvPr/>
          </p:nvSpPr>
          <p:spPr>
            <a:xfrm>
              <a:off x="614604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8"/>
            <p:cNvSpPr/>
            <p:nvPr/>
          </p:nvSpPr>
          <p:spPr>
            <a:xfrm>
              <a:off x="614604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8"/>
            <p:cNvSpPr/>
            <p:nvPr/>
          </p:nvSpPr>
          <p:spPr>
            <a:xfrm>
              <a:off x="614604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8"/>
            <p:cNvSpPr/>
            <p:nvPr/>
          </p:nvSpPr>
          <p:spPr>
            <a:xfrm>
              <a:off x="6137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8"/>
            <p:cNvSpPr/>
            <p:nvPr/>
          </p:nvSpPr>
          <p:spPr>
            <a:xfrm>
              <a:off x="6137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8"/>
            <p:cNvSpPr/>
            <p:nvPr/>
          </p:nvSpPr>
          <p:spPr>
            <a:xfrm>
              <a:off x="720801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8"/>
            <p:cNvSpPr/>
            <p:nvPr/>
          </p:nvSpPr>
          <p:spPr>
            <a:xfrm>
              <a:off x="720801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8"/>
            <p:cNvSpPr/>
            <p:nvPr/>
          </p:nvSpPr>
          <p:spPr>
            <a:xfrm>
              <a:off x="720801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8"/>
            <p:cNvSpPr/>
            <p:nvPr/>
          </p:nvSpPr>
          <p:spPr>
            <a:xfrm>
              <a:off x="720801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8"/>
            <p:cNvSpPr/>
            <p:nvPr/>
          </p:nvSpPr>
          <p:spPr>
            <a:xfrm>
              <a:off x="719966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8"/>
            <p:cNvSpPr/>
            <p:nvPr/>
          </p:nvSpPr>
          <p:spPr>
            <a:xfrm>
              <a:off x="719966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8"/>
            <p:cNvSpPr/>
            <p:nvPr/>
          </p:nvSpPr>
          <p:spPr>
            <a:xfrm>
              <a:off x="720801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8"/>
            <p:cNvSpPr/>
            <p:nvPr/>
          </p:nvSpPr>
          <p:spPr>
            <a:xfrm>
              <a:off x="7199667"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8"/>
            <p:cNvSpPr/>
            <p:nvPr/>
          </p:nvSpPr>
          <p:spPr>
            <a:xfrm>
              <a:off x="800415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8"/>
            <p:cNvSpPr/>
            <p:nvPr/>
          </p:nvSpPr>
          <p:spPr>
            <a:xfrm>
              <a:off x="800415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8"/>
            <p:cNvSpPr/>
            <p:nvPr/>
          </p:nvSpPr>
          <p:spPr>
            <a:xfrm>
              <a:off x="8004158"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8"/>
            <p:cNvSpPr/>
            <p:nvPr/>
          </p:nvSpPr>
          <p:spPr>
            <a:xfrm>
              <a:off x="8004158"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8"/>
            <p:cNvSpPr/>
            <p:nvPr/>
          </p:nvSpPr>
          <p:spPr>
            <a:xfrm>
              <a:off x="799593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8"/>
            <p:cNvSpPr/>
            <p:nvPr/>
          </p:nvSpPr>
          <p:spPr>
            <a:xfrm>
              <a:off x="799593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8"/>
            <p:cNvSpPr/>
            <p:nvPr/>
          </p:nvSpPr>
          <p:spPr>
            <a:xfrm>
              <a:off x="8004158"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8"/>
            <p:cNvSpPr/>
            <p:nvPr/>
          </p:nvSpPr>
          <p:spPr>
            <a:xfrm>
              <a:off x="7995931"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8"/>
            <p:cNvSpPr/>
            <p:nvPr/>
          </p:nvSpPr>
          <p:spPr>
            <a:xfrm>
              <a:off x="8004158"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8"/>
            <p:cNvSpPr/>
            <p:nvPr/>
          </p:nvSpPr>
          <p:spPr>
            <a:xfrm>
              <a:off x="7995931"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8"/>
            <p:cNvSpPr/>
            <p:nvPr/>
          </p:nvSpPr>
          <p:spPr>
            <a:xfrm>
              <a:off x="800415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8"/>
            <p:cNvSpPr/>
            <p:nvPr/>
          </p:nvSpPr>
          <p:spPr>
            <a:xfrm>
              <a:off x="7995931"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8"/>
            <p:cNvSpPr/>
            <p:nvPr/>
          </p:nvSpPr>
          <p:spPr>
            <a:xfrm>
              <a:off x="800415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8"/>
            <p:cNvSpPr/>
            <p:nvPr/>
          </p:nvSpPr>
          <p:spPr>
            <a:xfrm>
              <a:off x="7995931"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8"/>
            <p:cNvSpPr/>
            <p:nvPr/>
          </p:nvSpPr>
          <p:spPr>
            <a:xfrm>
              <a:off x="800415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8"/>
            <p:cNvSpPr/>
            <p:nvPr/>
          </p:nvSpPr>
          <p:spPr>
            <a:xfrm>
              <a:off x="8004158" y="2169909"/>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8"/>
            <p:cNvSpPr/>
            <p:nvPr/>
          </p:nvSpPr>
          <p:spPr>
            <a:xfrm>
              <a:off x="7995931"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8"/>
            <p:cNvSpPr/>
            <p:nvPr/>
          </p:nvSpPr>
          <p:spPr>
            <a:xfrm>
              <a:off x="7995931"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8"/>
            <p:cNvSpPr/>
            <p:nvPr/>
          </p:nvSpPr>
          <p:spPr>
            <a:xfrm>
              <a:off x="8004158" y="260449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8"/>
            <p:cNvSpPr/>
            <p:nvPr/>
          </p:nvSpPr>
          <p:spPr>
            <a:xfrm>
              <a:off x="7995931" y="274780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8"/>
            <p:cNvSpPr/>
            <p:nvPr/>
          </p:nvSpPr>
          <p:spPr>
            <a:xfrm>
              <a:off x="8004158" y="2893858"/>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8"/>
            <p:cNvSpPr/>
            <p:nvPr/>
          </p:nvSpPr>
          <p:spPr>
            <a:xfrm>
              <a:off x="800415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8"/>
            <p:cNvSpPr/>
            <p:nvPr/>
          </p:nvSpPr>
          <p:spPr>
            <a:xfrm>
              <a:off x="7995931" y="3181315"/>
              <a:ext cx="53414" cy="81075"/>
            </a:xfrm>
            <a:custGeom>
              <a:avLst/>
              <a:gdLst/>
              <a:ahLst/>
              <a:cxnLst/>
              <a:rect l="l" t="t" r="r" b="b"/>
              <a:pathLst>
                <a:path w="448" h="680" extrusionOk="0">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8"/>
            <p:cNvSpPr/>
            <p:nvPr/>
          </p:nvSpPr>
          <p:spPr>
            <a:xfrm>
              <a:off x="799593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8"/>
            <p:cNvSpPr/>
            <p:nvPr/>
          </p:nvSpPr>
          <p:spPr>
            <a:xfrm>
              <a:off x="7995931" y="3470800"/>
              <a:ext cx="53414" cy="80955"/>
            </a:xfrm>
            <a:custGeom>
              <a:avLst/>
              <a:gdLst/>
              <a:ahLst/>
              <a:cxnLst/>
              <a:rect l="l" t="t" r="r" b="b"/>
              <a:pathLst>
                <a:path w="448" h="679" extrusionOk="0">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8"/>
            <p:cNvSpPr/>
            <p:nvPr/>
          </p:nvSpPr>
          <p:spPr>
            <a:xfrm>
              <a:off x="90642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8"/>
            <p:cNvSpPr/>
            <p:nvPr/>
          </p:nvSpPr>
          <p:spPr>
            <a:xfrm>
              <a:off x="90642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8"/>
            <p:cNvSpPr/>
            <p:nvPr/>
          </p:nvSpPr>
          <p:spPr>
            <a:xfrm>
              <a:off x="90642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8"/>
            <p:cNvSpPr/>
            <p:nvPr/>
          </p:nvSpPr>
          <p:spPr>
            <a:xfrm>
              <a:off x="90642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8"/>
            <p:cNvSpPr/>
            <p:nvPr/>
          </p:nvSpPr>
          <p:spPr>
            <a:xfrm>
              <a:off x="90568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8"/>
            <p:cNvSpPr/>
            <p:nvPr/>
          </p:nvSpPr>
          <p:spPr>
            <a:xfrm>
              <a:off x="90568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8"/>
            <p:cNvSpPr/>
            <p:nvPr/>
          </p:nvSpPr>
          <p:spPr>
            <a:xfrm>
              <a:off x="90642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8"/>
            <p:cNvSpPr/>
            <p:nvPr/>
          </p:nvSpPr>
          <p:spPr>
            <a:xfrm>
              <a:off x="90568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8"/>
            <p:cNvSpPr/>
            <p:nvPr/>
          </p:nvSpPr>
          <p:spPr>
            <a:xfrm>
              <a:off x="90642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8"/>
            <p:cNvSpPr/>
            <p:nvPr/>
          </p:nvSpPr>
          <p:spPr>
            <a:xfrm>
              <a:off x="905682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8"/>
            <p:cNvSpPr/>
            <p:nvPr/>
          </p:nvSpPr>
          <p:spPr>
            <a:xfrm>
              <a:off x="906421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8"/>
            <p:cNvSpPr/>
            <p:nvPr/>
          </p:nvSpPr>
          <p:spPr>
            <a:xfrm>
              <a:off x="905682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8"/>
            <p:cNvSpPr/>
            <p:nvPr/>
          </p:nvSpPr>
          <p:spPr>
            <a:xfrm>
              <a:off x="906421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8"/>
            <p:cNvSpPr/>
            <p:nvPr/>
          </p:nvSpPr>
          <p:spPr>
            <a:xfrm>
              <a:off x="905682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8"/>
            <p:cNvSpPr/>
            <p:nvPr/>
          </p:nvSpPr>
          <p:spPr>
            <a:xfrm>
              <a:off x="906421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8"/>
            <p:cNvSpPr/>
            <p:nvPr/>
          </p:nvSpPr>
          <p:spPr>
            <a:xfrm>
              <a:off x="906421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8"/>
            <p:cNvSpPr/>
            <p:nvPr/>
          </p:nvSpPr>
          <p:spPr>
            <a:xfrm>
              <a:off x="905682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8"/>
            <p:cNvSpPr/>
            <p:nvPr/>
          </p:nvSpPr>
          <p:spPr>
            <a:xfrm>
              <a:off x="905682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8"/>
            <p:cNvSpPr/>
            <p:nvPr/>
          </p:nvSpPr>
          <p:spPr>
            <a:xfrm>
              <a:off x="906421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8"/>
            <p:cNvSpPr/>
            <p:nvPr/>
          </p:nvSpPr>
          <p:spPr>
            <a:xfrm>
              <a:off x="905682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8"/>
            <p:cNvSpPr/>
            <p:nvPr/>
          </p:nvSpPr>
          <p:spPr>
            <a:xfrm>
              <a:off x="906421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8"/>
            <p:cNvSpPr/>
            <p:nvPr/>
          </p:nvSpPr>
          <p:spPr>
            <a:xfrm>
              <a:off x="906421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8"/>
            <p:cNvSpPr/>
            <p:nvPr/>
          </p:nvSpPr>
          <p:spPr>
            <a:xfrm>
              <a:off x="905682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8"/>
            <p:cNvSpPr/>
            <p:nvPr/>
          </p:nvSpPr>
          <p:spPr>
            <a:xfrm>
              <a:off x="905682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8"/>
            <p:cNvSpPr/>
            <p:nvPr/>
          </p:nvSpPr>
          <p:spPr>
            <a:xfrm>
              <a:off x="905682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8"/>
            <p:cNvSpPr/>
            <p:nvPr/>
          </p:nvSpPr>
          <p:spPr>
            <a:xfrm>
              <a:off x="906421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8"/>
            <p:cNvSpPr/>
            <p:nvPr/>
          </p:nvSpPr>
          <p:spPr>
            <a:xfrm>
              <a:off x="906421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8"/>
            <p:cNvSpPr/>
            <p:nvPr/>
          </p:nvSpPr>
          <p:spPr>
            <a:xfrm>
              <a:off x="906421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8"/>
            <p:cNvSpPr/>
            <p:nvPr/>
          </p:nvSpPr>
          <p:spPr>
            <a:xfrm>
              <a:off x="905682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8"/>
            <p:cNvSpPr/>
            <p:nvPr/>
          </p:nvSpPr>
          <p:spPr>
            <a:xfrm>
              <a:off x="906421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8"/>
            <p:cNvSpPr/>
            <p:nvPr/>
          </p:nvSpPr>
          <p:spPr>
            <a:xfrm>
              <a:off x="905682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8"/>
            <p:cNvSpPr/>
            <p:nvPr/>
          </p:nvSpPr>
          <p:spPr>
            <a:xfrm>
              <a:off x="906421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8"/>
            <p:cNvSpPr/>
            <p:nvPr/>
          </p:nvSpPr>
          <p:spPr>
            <a:xfrm>
              <a:off x="905682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8"/>
            <p:cNvSpPr/>
            <p:nvPr/>
          </p:nvSpPr>
          <p:spPr>
            <a:xfrm>
              <a:off x="906421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8"/>
            <p:cNvSpPr/>
            <p:nvPr/>
          </p:nvSpPr>
          <p:spPr>
            <a:xfrm>
              <a:off x="4554354"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8"/>
            <p:cNvSpPr/>
            <p:nvPr/>
          </p:nvSpPr>
          <p:spPr>
            <a:xfrm>
              <a:off x="4554354"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8"/>
            <p:cNvSpPr/>
            <p:nvPr/>
          </p:nvSpPr>
          <p:spPr>
            <a:xfrm>
              <a:off x="4554354"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8"/>
            <p:cNvSpPr/>
            <p:nvPr/>
          </p:nvSpPr>
          <p:spPr>
            <a:xfrm>
              <a:off x="4554354"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8"/>
            <p:cNvSpPr/>
            <p:nvPr/>
          </p:nvSpPr>
          <p:spPr>
            <a:xfrm>
              <a:off x="4546128"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8"/>
            <p:cNvSpPr/>
            <p:nvPr/>
          </p:nvSpPr>
          <p:spPr>
            <a:xfrm>
              <a:off x="4546128"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8"/>
            <p:cNvSpPr/>
            <p:nvPr/>
          </p:nvSpPr>
          <p:spPr>
            <a:xfrm>
              <a:off x="6942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8"/>
            <p:cNvSpPr/>
            <p:nvPr/>
          </p:nvSpPr>
          <p:spPr>
            <a:xfrm>
              <a:off x="6942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8"/>
            <p:cNvSpPr/>
            <p:nvPr/>
          </p:nvSpPr>
          <p:spPr>
            <a:xfrm>
              <a:off x="6942432"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8"/>
            <p:cNvSpPr/>
            <p:nvPr/>
          </p:nvSpPr>
          <p:spPr>
            <a:xfrm>
              <a:off x="6934205"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8"/>
            <p:cNvSpPr/>
            <p:nvPr/>
          </p:nvSpPr>
          <p:spPr>
            <a:xfrm>
              <a:off x="6934205"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8"/>
            <p:cNvSpPr/>
            <p:nvPr/>
          </p:nvSpPr>
          <p:spPr>
            <a:xfrm>
              <a:off x="6942432"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8"/>
            <p:cNvSpPr/>
            <p:nvPr/>
          </p:nvSpPr>
          <p:spPr>
            <a:xfrm>
              <a:off x="6934205"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8"/>
            <p:cNvSpPr/>
            <p:nvPr/>
          </p:nvSpPr>
          <p:spPr>
            <a:xfrm>
              <a:off x="481993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8"/>
            <p:cNvSpPr/>
            <p:nvPr/>
          </p:nvSpPr>
          <p:spPr>
            <a:xfrm>
              <a:off x="481993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8"/>
            <p:cNvSpPr/>
            <p:nvPr/>
          </p:nvSpPr>
          <p:spPr>
            <a:xfrm>
              <a:off x="481993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8"/>
            <p:cNvSpPr/>
            <p:nvPr/>
          </p:nvSpPr>
          <p:spPr>
            <a:xfrm>
              <a:off x="481158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8"/>
            <p:cNvSpPr/>
            <p:nvPr/>
          </p:nvSpPr>
          <p:spPr>
            <a:xfrm>
              <a:off x="5880707"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8"/>
            <p:cNvSpPr/>
            <p:nvPr/>
          </p:nvSpPr>
          <p:spPr>
            <a:xfrm>
              <a:off x="5880707"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8"/>
            <p:cNvSpPr/>
            <p:nvPr/>
          </p:nvSpPr>
          <p:spPr>
            <a:xfrm>
              <a:off x="5880707"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8"/>
            <p:cNvSpPr/>
            <p:nvPr/>
          </p:nvSpPr>
          <p:spPr>
            <a:xfrm>
              <a:off x="5872480"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8"/>
            <p:cNvSpPr/>
            <p:nvPr/>
          </p:nvSpPr>
          <p:spPr>
            <a:xfrm>
              <a:off x="5872480"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8"/>
            <p:cNvSpPr/>
            <p:nvPr/>
          </p:nvSpPr>
          <p:spPr>
            <a:xfrm>
              <a:off x="5880707"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8"/>
            <p:cNvSpPr/>
            <p:nvPr/>
          </p:nvSpPr>
          <p:spPr>
            <a:xfrm>
              <a:off x="7473355"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8"/>
            <p:cNvSpPr/>
            <p:nvPr/>
          </p:nvSpPr>
          <p:spPr>
            <a:xfrm>
              <a:off x="7473355"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8"/>
            <p:cNvSpPr/>
            <p:nvPr/>
          </p:nvSpPr>
          <p:spPr>
            <a:xfrm>
              <a:off x="7473355"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8"/>
            <p:cNvSpPr/>
            <p:nvPr/>
          </p:nvSpPr>
          <p:spPr>
            <a:xfrm>
              <a:off x="7465128"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8"/>
            <p:cNvSpPr/>
            <p:nvPr/>
          </p:nvSpPr>
          <p:spPr>
            <a:xfrm>
              <a:off x="7465128"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8"/>
            <p:cNvSpPr/>
            <p:nvPr/>
          </p:nvSpPr>
          <p:spPr>
            <a:xfrm>
              <a:off x="7473355"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8"/>
            <p:cNvSpPr/>
            <p:nvPr/>
          </p:nvSpPr>
          <p:spPr>
            <a:xfrm>
              <a:off x="7465128"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8"/>
            <p:cNvSpPr/>
            <p:nvPr/>
          </p:nvSpPr>
          <p:spPr>
            <a:xfrm>
              <a:off x="7473355"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8"/>
            <p:cNvSpPr/>
            <p:nvPr/>
          </p:nvSpPr>
          <p:spPr>
            <a:xfrm>
              <a:off x="7465128"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8"/>
            <p:cNvSpPr/>
            <p:nvPr/>
          </p:nvSpPr>
          <p:spPr>
            <a:xfrm>
              <a:off x="7465128"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8"/>
            <p:cNvSpPr/>
            <p:nvPr/>
          </p:nvSpPr>
          <p:spPr>
            <a:xfrm>
              <a:off x="3227168"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8"/>
            <p:cNvSpPr/>
            <p:nvPr/>
          </p:nvSpPr>
          <p:spPr>
            <a:xfrm>
              <a:off x="3227168"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8"/>
            <p:cNvSpPr/>
            <p:nvPr/>
          </p:nvSpPr>
          <p:spPr>
            <a:xfrm>
              <a:off x="3227168"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8"/>
            <p:cNvSpPr/>
            <p:nvPr/>
          </p:nvSpPr>
          <p:spPr>
            <a:xfrm>
              <a:off x="3227168"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8"/>
            <p:cNvSpPr/>
            <p:nvPr/>
          </p:nvSpPr>
          <p:spPr>
            <a:xfrm>
              <a:off x="3219775"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8"/>
            <p:cNvSpPr/>
            <p:nvPr/>
          </p:nvSpPr>
          <p:spPr>
            <a:xfrm>
              <a:off x="375797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8"/>
            <p:cNvSpPr/>
            <p:nvPr/>
          </p:nvSpPr>
          <p:spPr>
            <a:xfrm>
              <a:off x="375797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8"/>
            <p:cNvSpPr/>
            <p:nvPr/>
          </p:nvSpPr>
          <p:spPr>
            <a:xfrm>
              <a:off x="375797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8"/>
            <p:cNvSpPr/>
            <p:nvPr/>
          </p:nvSpPr>
          <p:spPr>
            <a:xfrm>
              <a:off x="375797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8"/>
            <p:cNvSpPr/>
            <p:nvPr/>
          </p:nvSpPr>
          <p:spPr>
            <a:xfrm>
              <a:off x="428889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8"/>
            <p:cNvSpPr/>
            <p:nvPr/>
          </p:nvSpPr>
          <p:spPr>
            <a:xfrm>
              <a:off x="428889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8"/>
            <p:cNvSpPr/>
            <p:nvPr/>
          </p:nvSpPr>
          <p:spPr>
            <a:xfrm>
              <a:off x="428889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8"/>
            <p:cNvSpPr/>
            <p:nvPr/>
          </p:nvSpPr>
          <p:spPr>
            <a:xfrm>
              <a:off x="428889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8"/>
            <p:cNvSpPr/>
            <p:nvPr/>
          </p:nvSpPr>
          <p:spPr>
            <a:xfrm>
              <a:off x="4280666"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8"/>
            <p:cNvSpPr/>
            <p:nvPr/>
          </p:nvSpPr>
          <p:spPr>
            <a:xfrm>
              <a:off x="534990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8"/>
            <p:cNvSpPr/>
            <p:nvPr/>
          </p:nvSpPr>
          <p:spPr>
            <a:xfrm>
              <a:off x="534990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8"/>
            <p:cNvSpPr/>
            <p:nvPr/>
          </p:nvSpPr>
          <p:spPr>
            <a:xfrm>
              <a:off x="534990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8"/>
            <p:cNvSpPr/>
            <p:nvPr/>
          </p:nvSpPr>
          <p:spPr>
            <a:xfrm>
              <a:off x="534990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8"/>
            <p:cNvSpPr/>
            <p:nvPr/>
          </p:nvSpPr>
          <p:spPr>
            <a:xfrm>
              <a:off x="534155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8"/>
            <p:cNvSpPr/>
            <p:nvPr/>
          </p:nvSpPr>
          <p:spPr>
            <a:xfrm>
              <a:off x="6411510"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8"/>
            <p:cNvSpPr/>
            <p:nvPr/>
          </p:nvSpPr>
          <p:spPr>
            <a:xfrm>
              <a:off x="6411510"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8"/>
            <p:cNvSpPr/>
            <p:nvPr/>
          </p:nvSpPr>
          <p:spPr>
            <a:xfrm>
              <a:off x="6411510"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8"/>
            <p:cNvSpPr/>
            <p:nvPr/>
          </p:nvSpPr>
          <p:spPr>
            <a:xfrm>
              <a:off x="6411510"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8"/>
            <p:cNvSpPr/>
            <p:nvPr/>
          </p:nvSpPr>
          <p:spPr>
            <a:xfrm>
              <a:off x="6403283"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8"/>
            <p:cNvSpPr/>
            <p:nvPr/>
          </p:nvSpPr>
          <p:spPr>
            <a:xfrm>
              <a:off x="6403283"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8"/>
            <p:cNvSpPr/>
            <p:nvPr/>
          </p:nvSpPr>
          <p:spPr>
            <a:xfrm>
              <a:off x="6411510"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8"/>
            <p:cNvSpPr/>
            <p:nvPr/>
          </p:nvSpPr>
          <p:spPr>
            <a:xfrm>
              <a:off x="6403283"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8"/>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8"/>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8"/>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8"/>
            <p:cNvSpPr/>
            <p:nvPr/>
          </p:nvSpPr>
          <p:spPr>
            <a:xfrm>
              <a:off x="826878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8"/>
            <p:cNvSpPr/>
            <p:nvPr/>
          </p:nvSpPr>
          <p:spPr>
            <a:xfrm>
              <a:off x="826139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8"/>
            <p:cNvSpPr/>
            <p:nvPr/>
          </p:nvSpPr>
          <p:spPr>
            <a:xfrm>
              <a:off x="826139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8"/>
            <p:cNvSpPr/>
            <p:nvPr/>
          </p:nvSpPr>
          <p:spPr>
            <a:xfrm>
              <a:off x="826878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8"/>
            <p:cNvSpPr/>
            <p:nvPr/>
          </p:nvSpPr>
          <p:spPr>
            <a:xfrm>
              <a:off x="826139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8"/>
            <p:cNvSpPr/>
            <p:nvPr/>
          </p:nvSpPr>
          <p:spPr>
            <a:xfrm>
              <a:off x="826878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6" name="Google Shape;2406;p8"/>
            <p:cNvSpPr/>
            <p:nvPr/>
          </p:nvSpPr>
          <p:spPr>
            <a:xfrm>
              <a:off x="826139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8"/>
            <p:cNvSpPr/>
            <p:nvPr/>
          </p:nvSpPr>
          <p:spPr>
            <a:xfrm>
              <a:off x="826878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8"/>
            <p:cNvSpPr/>
            <p:nvPr/>
          </p:nvSpPr>
          <p:spPr>
            <a:xfrm>
              <a:off x="826139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8"/>
            <p:cNvSpPr/>
            <p:nvPr/>
          </p:nvSpPr>
          <p:spPr>
            <a:xfrm>
              <a:off x="826878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8"/>
            <p:cNvSpPr/>
            <p:nvPr/>
          </p:nvSpPr>
          <p:spPr>
            <a:xfrm>
              <a:off x="826139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8"/>
            <p:cNvSpPr/>
            <p:nvPr/>
          </p:nvSpPr>
          <p:spPr>
            <a:xfrm>
              <a:off x="826878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8"/>
            <p:cNvSpPr/>
            <p:nvPr/>
          </p:nvSpPr>
          <p:spPr>
            <a:xfrm>
              <a:off x="826878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8"/>
            <p:cNvSpPr/>
            <p:nvPr/>
          </p:nvSpPr>
          <p:spPr>
            <a:xfrm>
              <a:off x="826139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8"/>
            <p:cNvSpPr/>
            <p:nvPr/>
          </p:nvSpPr>
          <p:spPr>
            <a:xfrm>
              <a:off x="826139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8"/>
            <p:cNvSpPr/>
            <p:nvPr/>
          </p:nvSpPr>
          <p:spPr>
            <a:xfrm>
              <a:off x="826878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8"/>
            <p:cNvSpPr/>
            <p:nvPr/>
          </p:nvSpPr>
          <p:spPr>
            <a:xfrm>
              <a:off x="826139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8"/>
            <p:cNvSpPr/>
            <p:nvPr/>
          </p:nvSpPr>
          <p:spPr>
            <a:xfrm>
              <a:off x="826878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8"/>
            <p:cNvSpPr/>
            <p:nvPr/>
          </p:nvSpPr>
          <p:spPr>
            <a:xfrm>
              <a:off x="826878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8"/>
            <p:cNvSpPr/>
            <p:nvPr/>
          </p:nvSpPr>
          <p:spPr>
            <a:xfrm>
              <a:off x="826139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8"/>
            <p:cNvSpPr/>
            <p:nvPr/>
          </p:nvSpPr>
          <p:spPr>
            <a:xfrm>
              <a:off x="826139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8"/>
            <p:cNvSpPr/>
            <p:nvPr/>
          </p:nvSpPr>
          <p:spPr>
            <a:xfrm>
              <a:off x="826139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8"/>
            <p:cNvSpPr/>
            <p:nvPr/>
          </p:nvSpPr>
          <p:spPr>
            <a:xfrm>
              <a:off x="826878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8"/>
            <p:cNvSpPr/>
            <p:nvPr/>
          </p:nvSpPr>
          <p:spPr>
            <a:xfrm>
              <a:off x="826878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8"/>
            <p:cNvSpPr/>
            <p:nvPr/>
          </p:nvSpPr>
          <p:spPr>
            <a:xfrm>
              <a:off x="826878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8"/>
            <p:cNvSpPr/>
            <p:nvPr/>
          </p:nvSpPr>
          <p:spPr>
            <a:xfrm>
              <a:off x="826139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8"/>
            <p:cNvSpPr/>
            <p:nvPr/>
          </p:nvSpPr>
          <p:spPr>
            <a:xfrm>
              <a:off x="826878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8"/>
            <p:cNvSpPr/>
            <p:nvPr/>
          </p:nvSpPr>
          <p:spPr>
            <a:xfrm>
              <a:off x="826139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8"/>
            <p:cNvSpPr/>
            <p:nvPr/>
          </p:nvSpPr>
          <p:spPr>
            <a:xfrm>
              <a:off x="826878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8"/>
            <p:cNvSpPr/>
            <p:nvPr/>
          </p:nvSpPr>
          <p:spPr>
            <a:xfrm>
              <a:off x="826139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8"/>
            <p:cNvSpPr/>
            <p:nvPr/>
          </p:nvSpPr>
          <p:spPr>
            <a:xfrm>
              <a:off x="826878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8"/>
            <p:cNvSpPr/>
            <p:nvPr/>
          </p:nvSpPr>
          <p:spPr>
            <a:xfrm>
              <a:off x="269719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8"/>
            <p:cNvSpPr/>
            <p:nvPr/>
          </p:nvSpPr>
          <p:spPr>
            <a:xfrm>
              <a:off x="269719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8"/>
            <p:cNvSpPr/>
            <p:nvPr/>
          </p:nvSpPr>
          <p:spPr>
            <a:xfrm>
              <a:off x="269719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8"/>
            <p:cNvSpPr/>
            <p:nvPr/>
          </p:nvSpPr>
          <p:spPr>
            <a:xfrm>
              <a:off x="269719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8"/>
            <p:cNvSpPr/>
            <p:nvPr/>
          </p:nvSpPr>
          <p:spPr>
            <a:xfrm>
              <a:off x="2688972"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36" name="Google Shape;2436;p8"/>
          <p:cNvSpPr txBox="1">
            <a:spLocks noGrp="1"/>
          </p:cNvSpPr>
          <p:nvPr>
            <p:ph type="title"/>
          </p:nvPr>
        </p:nvSpPr>
        <p:spPr>
          <a:xfrm>
            <a:off x="1269300" y="1461190"/>
            <a:ext cx="6605400" cy="222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8500"/>
              <a:buNone/>
              <a:defRPr sz="8500"/>
            </a:lvl1pPr>
            <a:lvl2pPr lvl="1" rtl="0">
              <a:lnSpc>
                <a:spcPct val="80000"/>
              </a:lnSpc>
              <a:spcBef>
                <a:spcPts val="0"/>
              </a:spcBef>
              <a:spcAft>
                <a:spcPts val="0"/>
              </a:spcAft>
              <a:buSzPts val="3600"/>
              <a:buNone/>
              <a:defRPr/>
            </a:lvl2pPr>
            <a:lvl3pPr lvl="2" rtl="0">
              <a:lnSpc>
                <a:spcPct val="80000"/>
              </a:lnSpc>
              <a:spcBef>
                <a:spcPts val="0"/>
              </a:spcBef>
              <a:spcAft>
                <a:spcPts val="0"/>
              </a:spcAft>
              <a:buSzPts val="3600"/>
              <a:buNone/>
              <a:defRPr/>
            </a:lvl3pPr>
            <a:lvl4pPr lvl="3" rtl="0">
              <a:lnSpc>
                <a:spcPct val="80000"/>
              </a:lnSpc>
              <a:spcBef>
                <a:spcPts val="0"/>
              </a:spcBef>
              <a:spcAft>
                <a:spcPts val="0"/>
              </a:spcAft>
              <a:buSzPts val="3600"/>
              <a:buNone/>
              <a:defRPr/>
            </a:lvl4pPr>
            <a:lvl5pPr lvl="4" rtl="0">
              <a:lnSpc>
                <a:spcPct val="80000"/>
              </a:lnSpc>
              <a:spcBef>
                <a:spcPts val="0"/>
              </a:spcBef>
              <a:spcAft>
                <a:spcPts val="0"/>
              </a:spcAft>
              <a:buSzPts val="3600"/>
              <a:buNone/>
              <a:defRPr/>
            </a:lvl5pPr>
            <a:lvl6pPr lvl="5" rtl="0">
              <a:lnSpc>
                <a:spcPct val="80000"/>
              </a:lnSpc>
              <a:spcBef>
                <a:spcPts val="0"/>
              </a:spcBef>
              <a:spcAft>
                <a:spcPts val="0"/>
              </a:spcAft>
              <a:buSzPts val="3600"/>
              <a:buNone/>
              <a:defRPr/>
            </a:lvl6pPr>
            <a:lvl7pPr lvl="6" rtl="0">
              <a:lnSpc>
                <a:spcPct val="80000"/>
              </a:lnSpc>
              <a:spcBef>
                <a:spcPts val="0"/>
              </a:spcBef>
              <a:spcAft>
                <a:spcPts val="0"/>
              </a:spcAft>
              <a:buSzPts val="3600"/>
              <a:buNone/>
              <a:defRPr/>
            </a:lvl7pPr>
            <a:lvl8pPr lvl="7" rtl="0">
              <a:lnSpc>
                <a:spcPct val="80000"/>
              </a:lnSpc>
              <a:spcBef>
                <a:spcPts val="0"/>
              </a:spcBef>
              <a:spcAft>
                <a:spcPts val="0"/>
              </a:spcAft>
              <a:buSzPts val="3600"/>
              <a:buNone/>
              <a:defRPr/>
            </a:lvl8pPr>
            <a:lvl9pPr lvl="8" rtl="0">
              <a:lnSpc>
                <a:spcPct val="80000"/>
              </a:lnSpc>
              <a:spcBef>
                <a:spcPts val="0"/>
              </a:spcBef>
              <a:spcAft>
                <a:spcPts val="0"/>
              </a:spcAft>
              <a:buSzPts val="36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437"/>
        <p:cNvGrpSpPr/>
        <p:nvPr/>
      </p:nvGrpSpPr>
      <p:grpSpPr>
        <a:xfrm>
          <a:off x="0" y="0"/>
          <a:ext cx="0" cy="0"/>
          <a:chOff x="0" y="0"/>
          <a:chExt cx="0" cy="0"/>
        </a:xfrm>
      </p:grpSpPr>
      <p:grpSp>
        <p:nvGrpSpPr>
          <p:cNvPr id="2438" name="Google Shape;2438;p9"/>
          <p:cNvGrpSpPr/>
          <p:nvPr/>
        </p:nvGrpSpPr>
        <p:grpSpPr>
          <a:xfrm>
            <a:off x="189" y="52"/>
            <a:ext cx="9144013" cy="5143533"/>
            <a:chOff x="4088025" y="1324225"/>
            <a:chExt cx="1348575" cy="1101800"/>
          </a:xfrm>
        </p:grpSpPr>
        <p:sp>
          <p:nvSpPr>
            <p:cNvPr id="2439" name="Google Shape;2439;p9"/>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9"/>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9"/>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9"/>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9"/>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9"/>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9"/>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9"/>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9"/>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9"/>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9"/>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9"/>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9"/>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9"/>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9"/>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9"/>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9"/>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9"/>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9"/>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9"/>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9"/>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9"/>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9"/>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9"/>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9"/>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9"/>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9"/>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9"/>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9"/>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9"/>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9"/>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9"/>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9"/>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9"/>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9"/>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9"/>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9"/>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6" name="Google Shape;2476;p9"/>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7" name="Google Shape;2477;p9"/>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9"/>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9"/>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9"/>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9"/>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9"/>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9"/>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9"/>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9"/>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9"/>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9"/>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9"/>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89" name="Google Shape;2489;p9"/>
          <p:cNvGrpSpPr/>
          <p:nvPr/>
        </p:nvGrpSpPr>
        <p:grpSpPr>
          <a:xfrm>
            <a:off x="34718" y="206"/>
            <a:ext cx="9056203" cy="5143474"/>
            <a:chOff x="34718" y="206"/>
            <a:chExt cx="9056203" cy="5143474"/>
          </a:xfrm>
        </p:grpSpPr>
        <p:sp>
          <p:nvSpPr>
            <p:cNvPr id="2490" name="Google Shape;2490;p9"/>
            <p:cNvSpPr/>
            <p:nvPr/>
          </p:nvSpPr>
          <p:spPr>
            <a:xfrm>
              <a:off x="57374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1" name="Google Shape;2491;p9"/>
            <p:cNvSpPr/>
            <p:nvPr/>
          </p:nvSpPr>
          <p:spPr>
            <a:xfrm>
              <a:off x="57374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2" name="Google Shape;2492;p9"/>
            <p:cNvSpPr/>
            <p:nvPr/>
          </p:nvSpPr>
          <p:spPr>
            <a:xfrm>
              <a:off x="57374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9"/>
            <p:cNvSpPr/>
            <p:nvPr/>
          </p:nvSpPr>
          <p:spPr>
            <a:xfrm>
              <a:off x="565521"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4" name="Google Shape;2494;p9"/>
            <p:cNvSpPr/>
            <p:nvPr/>
          </p:nvSpPr>
          <p:spPr>
            <a:xfrm>
              <a:off x="565521"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5" name="Google Shape;2495;p9"/>
            <p:cNvSpPr/>
            <p:nvPr/>
          </p:nvSpPr>
          <p:spPr>
            <a:xfrm>
              <a:off x="57374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6" name="Google Shape;2496;p9"/>
            <p:cNvSpPr/>
            <p:nvPr/>
          </p:nvSpPr>
          <p:spPr>
            <a:xfrm>
              <a:off x="565521"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9"/>
            <p:cNvSpPr/>
            <p:nvPr/>
          </p:nvSpPr>
          <p:spPr>
            <a:xfrm>
              <a:off x="57374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9"/>
            <p:cNvSpPr/>
            <p:nvPr/>
          </p:nvSpPr>
          <p:spPr>
            <a:xfrm>
              <a:off x="565521"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9"/>
            <p:cNvSpPr/>
            <p:nvPr/>
          </p:nvSpPr>
          <p:spPr>
            <a:xfrm>
              <a:off x="565521"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9"/>
            <p:cNvSpPr/>
            <p:nvPr/>
          </p:nvSpPr>
          <p:spPr>
            <a:xfrm>
              <a:off x="57374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9"/>
            <p:cNvSpPr/>
            <p:nvPr/>
          </p:nvSpPr>
          <p:spPr>
            <a:xfrm>
              <a:off x="57374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9"/>
            <p:cNvSpPr/>
            <p:nvPr/>
          </p:nvSpPr>
          <p:spPr>
            <a:xfrm>
              <a:off x="57374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9"/>
            <p:cNvSpPr/>
            <p:nvPr/>
          </p:nvSpPr>
          <p:spPr>
            <a:xfrm>
              <a:off x="565521"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9"/>
            <p:cNvSpPr/>
            <p:nvPr/>
          </p:nvSpPr>
          <p:spPr>
            <a:xfrm>
              <a:off x="57374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9"/>
            <p:cNvSpPr/>
            <p:nvPr/>
          </p:nvSpPr>
          <p:spPr>
            <a:xfrm>
              <a:off x="57374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9"/>
            <p:cNvSpPr/>
            <p:nvPr/>
          </p:nvSpPr>
          <p:spPr>
            <a:xfrm>
              <a:off x="565521"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9"/>
            <p:cNvSpPr/>
            <p:nvPr/>
          </p:nvSpPr>
          <p:spPr>
            <a:xfrm>
              <a:off x="57374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9"/>
            <p:cNvSpPr/>
            <p:nvPr/>
          </p:nvSpPr>
          <p:spPr>
            <a:xfrm>
              <a:off x="565521"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9"/>
            <p:cNvSpPr/>
            <p:nvPr/>
          </p:nvSpPr>
          <p:spPr>
            <a:xfrm>
              <a:off x="573748"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9"/>
            <p:cNvSpPr/>
            <p:nvPr/>
          </p:nvSpPr>
          <p:spPr>
            <a:xfrm>
              <a:off x="565521"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9"/>
            <p:cNvSpPr/>
            <p:nvPr/>
          </p:nvSpPr>
          <p:spPr>
            <a:xfrm>
              <a:off x="573748"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9"/>
            <p:cNvSpPr/>
            <p:nvPr/>
          </p:nvSpPr>
          <p:spPr>
            <a:xfrm>
              <a:off x="565521"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9"/>
            <p:cNvSpPr/>
            <p:nvPr/>
          </p:nvSpPr>
          <p:spPr>
            <a:xfrm>
              <a:off x="565521"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9"/>
            <p:cNvSpPr/>
            <p:nvPr/>
          </p:nvSpPr>
          <p:spPr>
            <a:xfrm>
              <a:off x="573748"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9"/>
            <p:cNvSpPr/>
            <p:nvPr/>
          </p:nvSpPr>
          <p:spPr>
            <a:xfrm>
              <a:off x="565521"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9"/>
            <p:cNvSpPr/>
            <p:nvPr/>
          </p:nvSpPr>
          <p:spPr>
            <a:xfrm>
              <a:off x="565521"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9"/>
            <p:cNvSpPr/>
            <p:nvPr/>
          </p:nvSpPr>
          <p:spPr>
            <a:xfrm>
              <a:off x="565521"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9"/>
            <p:cNvSpPr/>
            <p:nvPr/>
          </p:nvSpPr>
          <p:spPr>
            <a:xfrm>
              <a:off x="573748"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9"/>
            <p:cNvSpPr/>
            <p:nvPr/>
          </p:nvSpPr>
          <p:spPr>
            <a:xfrm>
              <a:off x="573748"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9"/>
            <p:cNvSpPr/>
            <p:nvPr/>
          </p:nvSpPr>
          <p:spPr>
            <a:xfrm>
              <a:off x="573748"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9"/>
            <p:cNvSpPr/>
            <p:nvPr/>
          </p:nvSpPr>
          <p:spPr>
            <a:xfrm>
              <a:off x="565521"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9"/>
            <p:cNvSpPr/>
            <p:nvPr/>
          </p:nvSpPr>
          <p:spPr>
            <a:xfrm>
              <a:off x="573748"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9"/>
            <p:cNvSpPr/>
            <p:nvPr/>
          </p:nvSpPr>
          <p:spPr>
            <a:xfrm>
              <a:off x="565521"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9"/>
            <p:cNvSpPr/>
            <p:nvPr/>
          </p:nvSpPr>
          <p:spPr>
            <a:xfrm>
              <a:off x="573748"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9"/>
            <p:cNvSpPr/>
            <p:nvPr/>
          </p:nvSpPr>
          <p:spPr>
            <a:xfrm>
              <a:off x="565521"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9"/>
            <p:cNvSpPr/>
            <p:nvPr/>
          </p:nvSpPr>
          <p:spPr>
            <a:xfrm>
              <a:off x="110467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9"/>
            <p:cNvSpPr/>
            <p:nvPr/>
          </p:nvSpPr>
          <p:spPr>
            <a:xfrm>
              <a:off x="110467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9"/>
            <p:cNvSpPr/>
            <p:nvPr/>
          </p:nvSpPr>
          <p:spPr>
            <a:xfrm>
              <a:off x="1104670"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9"/>
            <p:cNvSpPr/>
            <p:nvPr/>
          </p:nvSpPr>
          <p:spPr>
            <a:xfrm>
              <a:off x="109632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9"/>
            <p:cNvSpPr/>
            <p:nvPr/>
          </p:nvSpPr>
          <p:spPr>
            <a:xfrm>
              <a:off x="109632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9"/>
            <p:cNvSpPr/>
            <p:nvPr/>
          </p:nvSpPr>
          <p:spPr>
            <a:xfrm>
              <a:off x="1104670"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9"/>
            <p:cNvSpPr/>
            <p:nvPr/>
          </p:nvSpPr>
          <p:spPr>
            <a:xfrm>
              <a:off x="109632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9"/>
            <p:cNvSpPr/>
            <p:nvPr/>
          </p:nvSpPr>
          <p:spPr>
            <a:xfrm>
              <a:off x="1104670"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9"/>
            <p:cNvSpPr/>
            <p:nvPr/>
          </p:nvSpPr>
          <p:spPr>
            <a:xfrm>
              <a:off x="109632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9"/>
            <p:cNvSpPr/>
            <p:nvPr/>
          </p:nvSpPr>
          <p:spPr>
            <a:xfrm>
              <a:off x="109632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9"/>
            <p:cNvSpPr/>
            <p:nvPr/>
          </p:nvSpPr>
          <p:spPr>
            <a:xfrm>
              <a:off x="1104670"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9"/>
            <p:cNvSpPr/>
            <p:nvPr/>
          </p:nvSpPr>
          <p:spPr>
            <a:xfrm>
              <a:off x="1104670"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9"/>
            <p:cNvSpPr/>
            <p:nvPr/>
          </p:nvSpPr>
          <p:spPr>
            <a:xfrm>
              <a:off x="1370012"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9"/>
            <p:cNvSpPr/>
            <p:nvPr/>
          </p:nvSpPr>
          <p:spPr>
            <a:xfrm>
              <a:off x="1370012"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9"/>
            <p:cNvSpPr/>
            <p:nvPr/>
          </p:nvSpPr>
          <p:spPr>
            <a:xfrm>
              <a:off x="1370012"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9"/>
            <p:cNvSpPr/>
            <p:nvPr/>
          </p:nvSpPr>
          <p:spPr>
            <a:xfrm>
              <a:off x="1361785"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9"/>
            <p:cNvSpPr/>
            <p:nvPr/>
          </p:nvSpPr>
          <p:spPr>
            <a:xfrm>
              <a:off x="1361785"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9"/>
            <p:cNvSpPr/>
            <p:nvPr/>
          </p:nvSpPr>
          <p:spPr>
            <a:xfrm>
              <a:off x="1370012"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9"/>
            <p:cNvSpPr/>
            <p:nvPr/>
          </p:nvSpPr>
          <p:spPr>
            <a:xfrm>
              <a:off x="1361785"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9"/>
            <p:cNvSpPr/>
            <p:nvPr/>
          </p:nvSpPr>
          <p:spPr>
            <a:xfrm>
              <a:off x="1370012"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9"/>
            <p:cNvSpPr/>
            <p:nvPr/>
          </p:nvSpPr>
          <p:spPr>
            <a:xfrm>
              <a:off x="1361785"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9"/>
            <p:cNvSpPr/>
            <p:nvPr/>
          </p:nvSpPr>
          <p:spPr>
            <a:xfrm>
              <a:off x="1361785"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9"/>
            <p:cNvSpPr/>
            <p:nvPr/>
          </p:nvSpPr>
          <p:spPr>
            <a:xfrm>
              <a:off x="1370012"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9"/>
            <p:cNvSpPr/>
            <p:nvPr/>
          </p:nvSpPr>
          <p:spPr>
            <a:xfrm>
              <a:off x="1370012"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9"/>
            <p:cNvSpPr/>
            <p:nvPr/>
          </p:nvSpPr>
          <p:spPr>
            <a:xfrm>
              <a:off x="853412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9"/>
            <p:cNvSpPr/>
            <p:nvPr/>
          </p:nvSpPr>
          <p:spPr>
            <a:xfrm>
              <a:off x="853412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9"/>
            <p:cNvSpPr/>
            <p:nvPr/>
          </p:nvSpPr>
          <p:spPr>
            <a:xfrm>
              <a:off x="853412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9"/>
            <p:cNvSpPr/>
            <p:nvPr/>
          </p:nvSpPr>
          <p:spPr>
            <a:xfrm>
              <a:off x="852590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9"/>
            <p:cNvSpPr/>
            <p:nvPr/>
          </p:nvSpPr>
          <p:spPr>
            <a:xfrm>
              <a:off x="8525900"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9"/>
            <p:cNvSpPr/>
            <p:nvPr/>
          </p:nvSpPr>
          <p:spPr>
            <a:xfrm>
              <a:off x="1635354"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9"/>
            <p:cNvSpPr/>
            <p:nvPr/>
          </p:nvSpPr>
          <p:spPr>
            <a:xfrm>
              <a:off x="1635354"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9"/>
            <p:cNvSpPr/>
            <p:nvPr/>
          </p:nvSpPr>
          <p:spPr>
            <a:xfrm>
              <a:off x="1635354"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9"/>
            <p:cNvSpPr/>
            <p:nvPr/>
          </p:nvSpPr>
          <p:spPr>
            <a:xfrm>
              <a:off x="16271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9"/>
            <p:cNvSpPr/>
            <p:nvPr/>
          </p:nvSpPr>
          <p:spPr>
            <a:xfrm>
              <a:off x="16271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9"/>
            <p:cNvSpPr/>
            <p:nvPr/>
          </p:nvSpPr>
          <p:spPr>
            <a:xfrm>
              <a:off x="1635354"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9"/>
            <p:cNvSpPr/>
            <p:nvPr/>
          </p:nvSpPr>
          <p:spPr>
            <a:xfrm>
              <a:off x="16271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9"/>
            <p:cNvSpPr/>
            <p:nvPr/>
          </p:nvSpPr>
          <p:spPr>
            <a:xfrm>
              <a:off x="1635354"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9"/>
            <p:cNvSpPr/>
            <p:nvPr/>
          </p:nvSpPr>
          <p:spPr>
            <a:xfrm>
              <a:off x="16271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9"/>
            <p:cNvSpPr/>
            <p:nvPr/>
          </p:nvSpPr>
          <p:spPr>
            <a:xfrm>
              <a:off x="162712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9"/>
            <p:cNvSpPr/>
            <p:nvPr/>
          </p:nvSpPr>
          <p:spPr>
            <a:xfrm>
              <a:off x="1635354" y="144703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9"/>
            <p:cNvSpPr/>
            <p:nvPr/>
          </p:nvSpPr>
          <p:spPr>
            <a:xfrm>
              <a:off x="6677090"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9"/>
            <p:cNvSpPr/>
            <p:nvPr/>
          </p:nvSpPr>
          <p:spPr>
            <a:xfrm>
              <a:off x="6677090"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9"/>
            <p:cNvSpPr/>
            <p:nvPr/>
          </p:nvSpPr>
          <p:spPr>
            <a:xfrm>
              <a:off x="6677090"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9"/>
            <p:cNvSpPr/>
            <p:nvPr/>
          </p:nvSpPr>
          <p:spPr>
            <a:xfrm>
              <a:off x="666874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9"/>
            <p:cNvSpPr/>
            <p:nvPr/>
          </p:nvSpPr>
          <p:spPr>
            <a:xfrm>
              <a:off x="666874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9"/>
            <p:cNvSpPr/>
            <p:nvPr/>
          </p:nvSpPr>
          <p:spPr>
            <a:xfrm>
              <a:off x="6677090"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9"/>
            <p:cNvSpPr/>
            <p:nvPr/>
          </p:nvSpPr>
          <p:spPr>
            <a:xfrm>
              <a:off x="666874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9"/>
            <p:cNvSpPr/>
            <p:nvPr/>
          </p:nvSpPr>
          <p:spPr>
            <a:xfrm>
              <a:off x="6677090"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9"/>
            <p:cNvSpPr/>
            <p:nvPr/>
          </p:nvSpPr>
          <p:spPr>
            <a:xfrm>
              <a:off x="666874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9"/>
            <p:cNvSpPr/>
            <p:nvPr/>
          </p:nvSpPr>
          <p:spPr>
            <a:xfrm>
              <a:off x="666874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9"/>
            <p:cNvSpPr/>
            <p:nvPr/>
          </p:nvSpPr>
          <p:spPr>
            <a:xfrm>
              <a:off x="6677090" y="144703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9"/>
            <p:cNvSpPr/>
            <p:nvPr/>
          </p:nvSpPr>
          <p:spPr>
            <a:xfrm>
              <a:off x="6677090" y="159117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9"/>
            <p:cNvSpPr/>
            <p:nvPr/>
          </p:nvSpPr>
          <p:spPr>
            <a:xfrm>
              <a:off x="6677090" y="1736397"/>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9"/>
            <p:cNvSpPr/>
            <p:nvPr/>
          </p:nvSpPr>
          <p:spPr>
            <a:xfrm>
              <a:off x="6668744" y="1879709"/>
              <a:ext cx="53414" cy="80955"/>
            </a:xfrm>
            <a:custGeom>
              <a:avLst/>
              <a:gdLst/>
              <a:ahLst/>
              <a:cxnLst/>
              <a:rect l="l" t="t" r="r" b="b"/>
              <a:pathLst>
                <a:path w="448" h="679" extrusionOk="0">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9"/>
            <p:cNvSpPr/>
            <p:nvPr/>
          </p:nvSpPr>
          <p:spPr>
            <a:xfrm>
              <a:off x="6677090" y="202576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9"/>
            <p:cNvSpPr/>
            <p:nvPr/>
          </p:nvSpPr>
          <p:spPr>
            <a:xfrm>
              <a:off x="6677090" y="2170028"/>
              <a:ext cx="25753" cy="78094"/>
            </a:xfrm>
            <a:custGeom>
              <a:avLst/>
              <a:gdLst/>
              <a:ahLst/>
              <a:cxnLst/>
              <a:rect l="l" t="t" r="r" b="b"/>
              <a:pathLst>
                <a:path w="216"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9"/>
            <p:cNvSpPr/>
            <p:nvPr/>
          </p:nvSpPr>
          <p:spPr>
            <a:xfrm>
              <a:off x="6668744" y="2313220"/>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9"/>
            <p:cNvSpPr/>
            <p:nvPr/>
          </p:nvSpPr>
          <p:spPr>
            <a:xfrm>
              <a:off x="6677090" y="2459393"/>
              <a:ext cx="25753" cy="78094"/>
            </a:xfrm>
            <a:custGeom>
              <a:avLst/>
              <a:gdLst/>
              <a:ahLst/>
              <a:cxnLst/>
              <a:rect l="l" t="t" r="r" b="b"/>
              <a:pathLst>
                <a:path w="216"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9"/>
            <p:cNvSpPr/>
            <p:nvPr/>
          </p:nvSpPr>
          <p:spPr>
            <a:xfrm>
              <a:off x="7738816"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9"/>
            <p:cNvSpPr/>
            <p:nvPr/>
          </p:nvSpPr>
          <p:spPr>
            <a:xfrm>
              <a:off x="7738816"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9"/>
            <p:cNvSpPr/>
            <p:nvPr/>
          </p:nvSpPr>
          <p:spPr>
            <a:xfrm>
              <a:off x="7738816"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9"/>
            <p:cNvSpPr/>
            <p:nvPr/>
          </p:nvSpPr>
          <p:spPr>
            <a:xfrm>
              <a:off x="773058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9"/>
            <p:cNvSpPr/>
            <p:nvPr/>
          </p:nvSpPr>
          <p:spPr>
            <a:xfrm>
              <a:off x="773058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9"/>
            <p:cNvSpPr/>
            <p:nvPr/>
          </p:nvSpPr>
          <p:spPr>
            <a:xfrm>
              <a:off x="7738816"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9"/>
            <p:cNvSpPr/>
            <p:nvPr/>
          </p:nvSpPr>
          <p:spPr>
            <a:xfrm>
              <a:off x="773058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9"/>
            <p:cNvSpPr/>
            <p:nvPr/>
          </p:nvSpPr>
          <p:spPr>
            <a:xfrm>
              <a:off x="7738816"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9"/>
            <p:cNvSpPr/>
            <p:nvPr/>
          </p:nvSpPr>
          <p:spPr>
            <a:xfrm>
              <a:off x="7730589"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9"/>
            <p:cNvSpPr/>
            <p:nvPr/>
          </p:nvSpPr>
          <p:spPr>
            <a:xfrm>
              <a:off x="7730589"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9"/>
            <p:cNvSpPr/>
            <p:nvPr/>
          </p:nvSpPr>
          <p:spPr>
            <a:xfrm>
              <a:off x="7738816"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9"/>
            <p:cNvSpPr/>
            <p:nvPr/>
          </p:nvSpPr>
          <p:spPr>
            <a:xfrm>
              <a:off x="879958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9"/>
            <p:cNvSpPr/>
            <p:nvPr/>
          </p:nvSpPr>
          <p:spPr>
            <a:xfrm>
              <a:off x="879958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9"/>
            <p:cNvSpPr/>
            <p:nvPr/>
          </p:nvSpPr>
          <p:spPr>
            <a:xfrm>
              <a:off x="879958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9"/>
            <p:cNvSpPr/>
            <p:nvPr/>
          </p:nvSpPr>
          <p:spPr>
            <a:xfrm>
              <a:off x="879136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9"/>
            <p:cNvSpPr/>
            <p:nvPr/>
          </p:nvSpPr>
          <p:spPr>
            <a:xfrm>
              <a:off x="429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9"/>
            <p:cNvSpPr/>
            <p:nvPr/>
          </p:nvSpPr>
          <p:spPr>
            <a:xfrm>
              <a:off x="429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9"/>
            <p:cNvSpPr/>
            <p:nvPr/>
          </p:nvSpPr>
          <p:spPr>
            <a:xfrm>
              <a:off x="429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9"/>
            <p:cNvSpPr/>
            <p:nvPr/>
          </p:nvSpPr>
          <p:spPr>
            <a:xfrm>
              <a:off x="4294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9"/>
            <p:cNvSpPr/>
            <p:nvPr/>
          </p:nvSpPr>
          <p:spPr>
            <a:xfrm>
              <a:off x="34718"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9"/>
            <p:cNvSpPr/>
            <p:nvPr/>
          </p:nvSpPr>
          <p:spPr>
            <a:xfrm>
              <a:off x="34718"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9"/>
            <p:cNvSpPr/>
            <p:nvPr/>
          </p:nvSpPr>
          <p:spPr>
            <a:xfrm>
              <a:off x="42945"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9"/>
            <p:cNvSpPr/>
            <p:nvPr/>
          </p:nvSpPr>
          <p:spPr>
            <a:xfrm>
              <a:off x="34718"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9"/>
            <p:cNvSpPr/>
            <p:nvPr/>
          </p:nvSpPr>
          <p:spPr>
            <a:xfrm>
              <a:off x="42945"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9"/>
            <p:cNvSpPr/>
            <p:nvPr/>
          </p:nvSpPr>
          <p:spPr>
            <a:xfrm>
              <a:off x="34718"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9"/>
            <p:cNvSpPr/>
            <p:nvPr/>
          </p:nvSpPr>
          <p:spPr>
            <a:xfrm>
              <a:off x="42945"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9"/>
            <p:cNvSpPr/>
            <p:nvPr/>
          </p:nvSpPr>
          <p:spPr>
            <a:xfrm>
              <a:off x="34718"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9"/>
            <p:cNvSpPr/>
            <p:nvPr/>
          </p:nvSpPr>
          <p:spPr>
            <a:xfrm>
              <a:off x="42945"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9"/>
            <p:cNvSpPr/>
            <p:nvPr/>
          </p:nvSpPr>
          <p:spPr>
            <a:xfrm>
              <a:off x="34718"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9"/>
            <p:cNvSpPr/>
            <p:nvPr/>
          </p:nvSpPr>
          <p:spPr>
            <a:xfrm>
              <a:off x="42945"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9"/>
            <p:cNvSpPr/>
            <p:nvPr/>
          </p:nvSpPr>
          <p:spPr>
            <a:xfrm>
              <a:off x="42945"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9"/>
            <p:cNvSpPr/>
            <p:nvPr/>
          </p:nvSpPr>
          <p:spPr>
            <a:xfrm>
              <a:off x="34718"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9"/>
            <p:cNvSpPr/>
            <p:nvPr/>
          </p:nvSpPr>
          <p:spPr>
            <a:xfrm>
              <a:off x="34718"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9"/>
            <p:cNvSpPr/>
            <p:nvPr/>
          </p:nvSpPr>
          <p:spPr>
            <a:xfrm>
              <a:off x="42945"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9"/>
            <p:cNvSpPr/>
            <p:nvPr/>
          </p:nvSpPr>
          <p:spPr>
            <a:xfrm>
              <a:off x="34718"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9"/>
            <p:cNvSpPr/>
            <p:nvPr/>
          </p:nvSpPr>
          <p:spPr>
            <a:xfrm>
              <a:off x="42945"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9"/>
            <p:cNvSpPr/>
            <p:nvPr/>
          </p:nvSpPr>
          <p:spPr>
            <a:xfrm>
              <a:off x="42945"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9"/>
            <p:cNvSpPr/>
            <p:nvPr/>
          </p:nvSpPr>
          <p:spPr>
            <a:xfrm>
              <a:off x="34718"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9"/>
            <p:cNvSpPr/>
            <p:nvPr/>
          </p:nvSpPr>
          <p:spPr>
            <a:xfrm>
              <a:off x="34718"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9"/>
            <p:cNvSpPr/>
            <p:nvPr/>
          </p:nvSpPr>
          <p:spPr>
            <a:xfrm>
              <a:off x="34718"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9"/>
            <p:cNvSpPr/>
            <p:nvPr/>
          </p:nvSpPr>
          <p:spPr>
            <a:xfrm>
              <a:off x="42945"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9"/>
            <p:cNvSpPr/>
            <p:nvPr/>
          </p:nvSpPr>
          <p:spPr>
            <a:xfrm>
              <a:off x="42945"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9"/>
            <p:cNvSpPr/>
            <p:nvPr/>
          </p:nvSpPr>
          <p:spPr>
            <a:xfrm>
              <a:off x="42945"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9"/>
            <p:cNvSpPr/>
            <p:nvPr/>
          </p:nvSpPr>
          <p:spPr>
            <a:xfrm>
              <a:off x="34718"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9"/>
            <p:cNvSpPr/>
            <p:nvPr/>
          </p:nvSpPr>
          <p:spPr>
            <a:xfrm>
              <a:off x="42945"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9"/>
            <p:cNvSpPr/>
            <p:nvPr/>
          </p:nvSpPr>
          <p:spPr>
            <a:xfrm>
              <a:off x="34718"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9"/>
            <p:cNvSpPr/>
            <p:nvPr/>
          </p:nvSpPr>
          <p:spPr>
            <a:xfrm>
              <a:off x="42945"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9"/>
            <p:cNvSpPr/>
            <p:nvPr/>
          </p:nvSpPr>
          <p:spPr>
            <a:xfrm>
              <a:off x="34718"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9"/>
            <p:cNvSpPr/>
            <p:nvPr/>
          </p:nvSpPr>
          <p:spPr>
            <a:xfrm>
              <a:off x="42945"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9"/>
            <p:cNvSpPr/>
            <p:nvPr/>
          </p:nvSpPr>
          <p:spPr>
            <a:xfrm>
              <a:off x="308286"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9"/>
            <p:cNvSpPr/>
            <p:nvPr/>
          </p:nvSpPr>
          <p:spPr>
            <a:xfrm>
              <a:off x="308286"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9"/>
            <p:cNvSpPr/>
            <p:nvPr/>
          </p:nvSpPr>
          <p:spPr>
            <a:xfrm>
              <a:off x="308286"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9"/>
            <p:cNvSpPr/>
            <p:nvPr/>
          </p:nvSpPr>
          <p:spPr>
            <a:xfrm>
              <a:off x="308286"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9"/>
            <p:cNvSpPr/>
            <p:nvPr/>
          </p:nvSpPr>
          <p:spPr>
            <a:xfrm>
              <a:off x="300060"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9"/>
            <p:cNvSpPr/>
            <p:nvPr/>
          </p:nvSpPr>
          <p:spPr>
            <a:xfrm>
              <a:off x="300060"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9"/>
            <p:cNvSpPr/>
            <p:nvPr/>
          </p:nvSpPr>
          <p:spPr>
            <a:xfrm>
              <a:off x="308286"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9"/>
            <p:cNvSpPr/>
            <p:nvPr/>
          </p:nvSpPr>
          <p:spPr>
            <a:xfrm>
              <a:off x="300060"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9"/>
            <p:cNvSpPr/>
            <p:nvPr/>
          </p:nvSpPr>
          <p:spPr>
            <a:xfrm>
              <a:off x="308286"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9"/>
            <p:cNvSpPr/>
            <p:nvPr/>
          </p:nvSpPr>
          <p:spPr>
            <a:xfrm>
              <a:off x="300060"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9"/>
            <p:cNvSpPr/>
            <p:nvPr/>
          </p:nvSpPr>
          <p:spPr>
            <a:xfrm>
              <a:off x="308286"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9"/>
            <p:cNvSpPr/>
            <p:nvPr/>
          </p:nvSpPr>
          <p:spPr>
            <a:xfrm>
              <a:off x="300060"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9"/>
            <p:cNvSpPr/>
            <p:nvPr/>
          </p:nvSpPr>
          <p:spPr>
            <a:xfrm>
              <a:off x="308286"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9"/>
            <p:cNvSpPr/>
            <p:nvPr/>
          </p:nvSpPr>
          <p:spPr>
            <a:xfrm>
              <a:off x="300060"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7" name="Google Shape;2647;p9"/>
            <p:cNvSpPr/>
            <p:nvPr/>
          </p:nvSpPr>
          <p:spPr>
            <a:xfrm>
              <a:off x="308286"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9"/>
            <p:cNvSpPr/>
            <p:nvPr/>
          </p:nvSpPr>
          <p:spPr>
            <a:xfrm>
              <a:off x="308286"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9"/>
            <p:cNvSpPr/>
            <p:nvPr/>
          </p:nvSpPr>
          <p:spPr>
            <a:xfrm>
              <a:off x="300060"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9"/>
            <p:cNvSpPr/>
            <p:nvPr/>
          </p:nvSpPr>
          <p:spPr>
            <a:xfrm>
              <a:off x="300060"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9"/>
            <p:cNvSpPr/>
            <p:nvPr/>
          </p:nvSpPr>
          <p:spPr>
            <a:xfrm>
              <a:off x="308286"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9"/>
            <p:cNvSpPr/>
            <p:nvPr/>
          </p:nvSpPr>
          <p:spPr>
            <a:xfrm>
              <a:off x="300060"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9"/>
            <p:cNvSpPr/>
            <p:nvPr/>
          </p:nvSpPr>
          <p:spPr>
            <a:xfrm>
              <a:off x="308286"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9"/>
            <p:cNvSpPr/>
            <p:nvPr/>
          </p:nvSpPr>
          <p:spPr>
            <a:xfrm>
              <a:off x="308286"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9"/>
            <p:cNvSpPr/>
            <p:nvPr/>
          </p:nvSpPr>
          <p:spPr>
            <a:xfrm>
              <a:off x="300060"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9"/>
            <p:cNvSpPr/>
            <p:nvPr/>
          </p:nvSpPr>
          <p:spPr>
            <a:xfrm>
              <a:off x="300060"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9"/>
            <p:cNvSpPr/>
            <p:nvPr/>
          </p:nvSpPr>
          <p:spPr>
            <a:xfrm>
              <a:off x="300060"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9"/>
            <p:cNvSpPr/>
            <p:nvPr/>
          </p:nvSpPr>
          <p:spPr>
            <a:xfrm>
              <a:off x="308286"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9"/>
            <p:cNvSpPr/>
            <p:nvPr/>
          </p:nvSpPr>
          <p:spPr>
            <a:xfrm>
              <a:off x="308286"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9"/>
            <p:cNvSpPr/>
            <p:nvPr/>
          </p:nvSpPr>
          <p:spPr>
            <a:xfrm>
              <a:off x="308286"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9"/>
            <p:cNvSpPr/>
            <p:nvPr/>
          </p:nvSpPr>
          <p:spPr>
            <a:xfrm>
              <a:off x="300060"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9"/>
            <p:cNvSpPr/>
            <p:nvPr/>
          </p:nvSpPr>
          <p:spPr>
            <a:xfrm>
              <a:off x="308286"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9"/>
            <p:cNvSpPr/>
            <p:nvPr/>
          </p:nvSpPr>
          <p:spPr>
            <a:xfrm>
              <a:off x="300060"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9"/>
            <p:cNvSpPr/>
            <p:nvPr/>
          </p:nvSpPr>
          <p:spPr>
            <a:xfrm>
              <a:off x="308286"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9"/>
            <p:cNvSpPr/>
            <p:nvPr/>
          </p:nvSpPr>
          <p:spPr>
            <a:xfrm>
              <a:off x="300060"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9"/>
            <p:cNvSpPr/>
            <p:nvPr/>
          </p:nvSpPr>
          <p:spPr>
            <a:xfrm>
              <a:off x="308286"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9"/>
            <p:cNvSpPr/>
            <p:nvPr/>
          </p:nvSpPr>
          <p:spPr>
            <a:xfrm>
              <a:off x="190081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9"/>
            <p:cNvSpPr/>
            <p:nvPr/>
          </p:nvSpPr>
          <p:spPr>
            <a:xfrm>
              <a:off x="190081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9"/>
            <p:cNvSpPr/>
            <p:nvPr/>
          </p:nvSpPr>
          <p:spPr>
            <a:xfrm>
              <a:off x="190081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9"/>
            <p:cNvSpPr/>
            <p:nvPr/>
          </p:nvSpPr>
          <p:spPr>
            <a:xfrm>
              <a:off x="190081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9"/>
            <p:cNvSpPr/>
            <p:nvPr/>
          </p:nvSpPr>
          <p:spPr>
            <a:xfrm>
              <a:off x="189258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9"/>
            <p:cNvSpPr/>
            <p:nvPr/>
          </p:nvSpPr>
          <p:spPr>
            <a:xfrm>
              <a:off x="189258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9"/>
            <p:cNvSpPr/>
            <p:nvPr/>
          </p:nvSpPr>
          <p:spPr>
            <a:xfrm>
              <a:off x="190081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9"/>
            <p:cNvSpPr/>
            <p:nvPr/>
          </p:nvSpPr>
          <p:spPr>
            <a:xfrm>
              <a:off x="189258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9"/>
            <p:cNvSpPr/>
            <p:nvPr/>
          </p:nvSpPr>
          <p:spPr>
            <a:xfrm>
              <a:off x="1900815"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9"/>
            <p:cNvSpPr/>
            <p:nvPr/>
          </p:nvSpPr>
          <p:spPr>
            <a:xfrm>
              <a:off x="1892589"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9"/>
            <p:cNvSpPr/>
            <p:nvPr/>
          </p:nvSpPr>
          <p:spPr>
            <a:xfrm>
              <a:off x="1900815"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9"/>
            <p:cNvSpPr/>
            <p:nvPr/>
          </p:nvSpPr>
          <p:spPr>
            <a:xfrm>
              <a:off x="216627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9"/>
            <p:cNvSpPr/>
            <p:nvPr/>
          </p:nvSpPr>
          <p:spPr>
            <a:xfrm>
              <a:off x="216627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9"/>
            <p:cNvSpPr/>
            <p:nvPr/>
          </p:nvSpPr>
          <p:spPr>
            <a:xfrm>
              <a:off x="216627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9"/>
            <p:cNvSpPr/>
            <p:nvPr/>
          </p:nvSpPr>
          <p:spPr>
            <a:xfrm>
              <a:off x="216627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9"/>
            <p:cNvSpPr/>
            <p:nvPr/>
          </p:nvSpPr>
          <p:spPr>
            <a:xfrm>
              <a:off x="2158050"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9"/>
            <p:cNvSpPr/>
            <p:nvPr/>
          </p:nvSpPr>
          <p:spPr>
            <a:xfrm>
              <a:off x="2158050"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9"/>
            <p:cNvSpPr/>
            <p:nvPr/>
          </p:nvSpPr>
          <p:spPr>
            <a:xfrm>
              <a:off x="2166277"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9"/>
            <p:cNvSpPr/>
            <p:nvPr/>
          </p:nvSpPr>
          <p:spPr>
            <a:xfrm>
              <a:off x="2158050"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9"/>
            <p:cNvSpPr/>
            <p:nvPr/>
          </p:nvSpPr>
          <p:spPr>
            <a:xfrm>
              <a:off x="2166277"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9"/>
            <p:cNvSpPr/>
            <p:nvPr/>
          </p:nvSpPr>
          <p:spPr>
            <a:xfrm>
              <a:off x="2158050"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9"/>
            <p:cNvSpPr/>
            <p:nvPr/>
          </p:nvSpPr>
          <p:spPr>
            <a:xfrm>
              <a:off x="243185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9"/>
            <p:cNvSpPr/>
            <p:nvPr/>
          </p:nvSpPr>
          <p:spPr>
            <a:xfrm>
              <a:off x="243185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9"/>
            <p:cNvSpPr/>
            <p:nvPr/>
          </p:nvSpPr>
          <p:spPr>
            <a:xfrm>
              <a:off x="2431857"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9"/>
            <p:cNvSpPr/>
            <p:nvPr/>
          </p:nvSpPr>
          <p:spPr>
            <a:xfrm>
              <a:off x="2431857"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9"/>
            <p:cNvSpPr/>
            <p:nvPr/>
          </p:nvSpPr>
          <p:spPr>
            <a:xfrm>
              <a:off x="2423511"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9"/>
            <p:cNvSpPr/>
            <p:nvPr/>
          </p:nvSpPr>
          <p:spPr>
            <a:xfrm>
              <a:off x="2423511"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9"/>
            <p:cNvSpPr/>
            <p:nvPr/>
          </p:nvSpPr>
          <p:spPr>
            <a:xfrm>
              <a:off x="2431857"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9"/>
            <p:cNvSpPr/>
            <p:nvPr/>
          </p:nvSpPr>
          <p:spPr>
            <a:xfrm>
              <a:off x="2423511"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9"/>
            <p:cNvSpPr/>
            <p:nvPr/>
          </p:nvSpPr>
          <p:spPr>
            <a:xfrm>
              <a:off x="4023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9"/>
            <p:cNvSpPr/>
            <p:nvPr/>
          </p:nvSpPr>
          <p:spPr>
            <a:xfrm>
              <a:off x="4023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9"/>
            <p:cNvSpPr/>
            <p:nvPr/>
          </p:nvSpPr>
          <p:spPr>
            <a:xfrm>
              <a:off x="4023432"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9"/>
            <p:cNvSpPr/>
            <p:nvPr/>
          </p:nvSpPr>
          <p:spPr>
            <a:xfrm>
              <a:off x="4023432"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9"/>
            <p:cNvSpPr/>
            <p:nvPr/>
          </p:nvSpPr>
          <p:spPr>
            <a:xfrm>
              <a:off x="401520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9"/>
            <p:cNvSpPr/>
            <p:nvPr/>
          </p:nvSpPr>
          <p:spPr>
            <a:xfrm>
              <a:off x="401520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9"/>
            <p:cNvSpPr/>
            <p:nvPr/>
          </p:nvSpPr>
          <p:spPr>
            <a:xfrm>
              <a:off x="4023432"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9"/>
            <p:cNvSpPr/>
            <p:nvPr/>
          </p:nvSpPr>
          <p:spPr>
            <a:xfrm>
              <a:off x="508444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9"/>
            <p:cNvSpPr/>
            <p:nvPr/>
          </p:nvSpPr>
          <p:spPr>
            <a:xfrm>
              <a:off x="508444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9"/>
            <p:cNvSpPr/>
            <p:nvPr/>
          </p:nvSpPr>
          <p:spPr>
            <a:xfrm>
              <a:off x="508444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9"/>
            <p:cNvSpPr/>
            <p:nvPr/>
          </p:nvSpPr>
          <p:spPr>
            <a:xfrm>
              <a:off x="508444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9"/>
            <p:cNvSpPr/>
            <p:nvPr/>
          </p:nvSpPr>
          <p:spPr>
            <a:xfrm>
              <a:off x="5077050"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9"/>
            <p:cNvSpPr/>
            <p:nvPr/>
          </p:nvSpPr>
          <p:spPr>
            <a:xfrm>
              <a:off x="5077050"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9"/>
            <p:cNvSpPr/>
            <p:nvPr/>
          </p:nvSpPr>
          <p:spPr>
            <a:xfrm>
              <a:off x="5084442"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9"/>
            <p:cNvSpPr/>
            <p:nvPr/>
          </p:nvSpPr>
          <p:spPr>
            <a:xfrm>
              <a:off x="5077050"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9"/>
            <p:cNvSpPr/>
            <p:nvPr/>
          </p:nvSpPr>
          <p:spPr>
            <a:xfrm>
              <a:off x="5084442"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9"/>
            <p:cNvSpPr/>
            <p:nvPr/>
          </p:nvSpPr>
          <p:spPr>
            <a:xfrm>
              <a:off x="5077050"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9"/>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9"/>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9"/>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9"/>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9"/>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9"/>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9"/>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9"/>
            <p:cNvSpPr/>
            <p:nvPr/>
          </p:nvSpPr>
          <p:spPr>
            <a:xfrm>
              <a:off x="83086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9"/>
            <p:cNvSpPr/>
            <p:nvPr/>
          </p:nvSpPr>
          <p:spPr>
            <a:xfrm>
              <a:off x="839090"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9"/>
            <p:cNvSpPr/>
            <p:nvPr/>
          </p:nvSpPr>
          <p:spPr>
            <a:xfrm>
              <a:off x="83086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9"/>
            <p:cNvSpPr/>
            <p:nvPr/>
          </p:nvSpPr>
          <p:spPr>
            <a:xfrm>
              <a:off x="839090"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9"/>
            <p:cNvSpPr/>
            <p:nvPr/>
          </p:nvSpPr>
          <p:spPr>
            <a:xfrm>
              <a:off x="83086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9"/>
            <p:cNvSpPr/>
            <p:nvPr/>
          </p:nvSpPr>
          <p:spPr>
            <a:xfrm>
              <a:off x="839090"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9"/>
            <p:cNvSpPr/>
            <p:nvPr/>
          </p:nvSpPr>
          <p:spPr>
            <a:xfrm>
              <a:off x="83086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9"/>
            <p:cNvSpPr/>
            <p:nvPr/>
          </p:nvSpPr>
          <p:spPr>
            <a:xfrm>
              <a:off x="839090"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9"/>
            <p:cNvSpPr/>
            <p:nvPr/>
          </p:nvSpPr>
          <p:spPr>
            <a:xfrm>
              <a:off x="2962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9"/>
            <p:cNvSpPr/>
            <p:nvPr/>
          </p:nvSpPr>
          <p:spPr>
            <a:xfrm>
              <a:off x="2962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9"/>
            <p:cNvSpPr/>
            <p:nvPr/>
          </p:nvSpPr>
          <p:spPr>
            <a:xfrm>
              <a:off x="2962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9"/>
            <p:cNvSpPr/>
            <p:nvPr/>
          </p:nvSpPr>
          <p:spPr>
            <a:xfrm>
              <a:off x="2962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9"/>
            <p:cNvSpPr/>
            <p:nvPr/>
          </p:nvSpPr>
          <p:spPr>
            <a:xfrm>
              <a:off x="2954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9"/>
            <p:cNvSpPr/>
            <p:nvPr/>
          </p:nvSpPr>
          <p:spPr>
            <a:xfrm>
              <a:off x="2954433"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9"/>
            <p:cNvSpPr/>
            <p:nvPr/>
          </p:nvSpPr>
          <p:spPr>
            <a:xfrm>
              <a:off x="2962660"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9"/>
            <p:cNvSpPr/>
            <p:nvPr/>
          </p:nvSpPr>
          <p:spPr>
            <a:xfrm>
              <a:off x="2954433"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9"/>
            <p:cNvSpPr/>
            <p:nvPr/>
          </p:nvSpPr>
          <p:spPr>
            <a:xfrm>
              <a:off x="2962660"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9"/>
            <p:cNvSpPr/>
            <p:nvPr/>
          </p:nvSpPr>
          <p:spPr>
            <a:xfrm>
              <a:off x="349250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9"/>
            <p:cNvSpPr/>
            <p:nvPr/>
          </p:nvSpPr>
          <p:spPr>
            <a:xfrm>
              <a:off x="349250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9"/>
            <p:cNvSpPr/>
            <p:nvPr/>
          </p:nvSpPr>
          <p:spPr>
            <a:xfrm>
              <a:off x="349250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9"/>
            <p:cNvSpPr/>
            <p:nvPr/>
          </p:nvSpPr>
          <p:spPr>
            <a:xfrm>
              <a:off x="349250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9"/>
            <p:cNvSpPr/>
            <p:nvPr/>
          </p:nvSpPr>
          <p:spPr>
            <a:xfrm>
              <a:off x="3484283"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9"/>
            <p:cNvSpPr/>
            <p:nvPr/>
          </p:nvSpPr>
          <p:spPr>
            <a:xfrm>
              <a:off x="3484283"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9"/>
            <p:cNvSpPr/>
            <p:nvPr/>
          </p:nvSpPr>
          <p:spPr>
            <a:xfrm>
              <a:off x="3492509"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9"/>
            <p:cNvSpPr/>
            <p:nvPr/>
          </p:nvSpPr>
          <p:spPr>
            <a:xfrm>
              <a:off x="3484283"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9"/>
            <p:cNvSpPr/>
            <p:nvPr/>
          </p:nvSpPr>
          <p:spPr>
            <a:xfrm>
              <a:off x="561524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9"/>
            <p:cNvSpPr/>
            <p:nvPr/>
          </p:nvSpPr>
          <p:spPr>
            <a:xfrm>
              <a:off x="561524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9"/>
            <p:cNvSpPr/>
            <p:nvPr/>
          </p:nvSpPr>
          <p:spPr>
            <a:xfrm>
              <a:off x="561524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9"/>
            <p:cNvSpPr/>
            <p:nvPr/>
          </p:nvSpPr>
          <p:spPr>
            <a:xfrm>
              <a:off x="561524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9"/>
            <p:cNvSpPr/>
            <p:nvPr/>
          </p:nvSpPr>
          <p:spPr>
            <a:xfrm>
              <a:off x="560701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9"/>
            <p:cNvSpPr/>
            <p:nvPr/>
          </p:nvSpPr>
          <p:spPr>
            <a:xfrm>
              <a:off x="560701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9"/>
            <p:cNvSpPr/>
            <p:nvPr/>
          </p:nvSpPr>
          <p:spPr>
            <a:xfrm>
              <a:off x="561524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9"/>
            <p:cNvSpPr/>
            <p:nvPr/>
          </p:nvSpPr>
          <p:spPr>
            <a:xfrm>
              <a:off x="560701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9"/>
            <p:cNvSpPr/>
            <p:nvPr/>
          </p:nvSpPr>
          <p:spPr>
            <a:xfrm>
              <a:off x="5615245"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9"/>
            <p:cNvSpPr/>
            <p:nvPr/>
          </p:nvSpPr>
          <p:spPr>
            <a:xfrm>
              <a:off x="5607019"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9"/>
            <p:cNvSpPr/>
            <p:nvPr/>
          </p:nvSpPr>
          <p:spPr>
            <a:xfrm>
              <a:off x="614604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9"/>
            <p:cNvSpPr/>
            <p:nvPr/>
          </p:nvSpPr>
          <p:spPr>
            <a:xfrm>
              <a:off x="614604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9"/>
            <p:cNvSpPr/>
            <p:nvPr/>
          </p:nvSpPr>
          <p:spPr>
            <a:xfrm>
              <a:off x="614604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9"/>
            <p:cNvSpPr/>
            <p:nvPr/>
          </p:nvSpPr>
          <p:spPr>
            <a:xfrm>
              <a:off x="614604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9"/>
            <p:cNvSpPr/>
            <p:nvPr/>
          </p:nvSpPr>
          <p:spPr>
            <a:xfrm>
              <a:off x="6137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9"/>
            <p:cNvSpPr/>
            <p:nvPr/>
          </p:nvSpPr>
          <p:spPr>
            <a:xfrm>
              <a:off x="6137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9"/>
            <p:cNvSpPr/>
            <p:nvPr/>
          </p:nvSpPr>
          <p:spPr>
            <a:xfrm>
              <a:off x="6146049"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9"/>
            <p:cNvSpPr/>
            <p:nvPr/>
          </p:nvSpPr>
          <p:spPr>
            <a:xfrm>
              <a:off x="613782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9"/>
            <p:cNvSpPr/>
            <p:nvPr/>
          </p:nvSpPr>
          <p:spPr>
            <a:xfrm>
              <a:off x="6146049"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9"/>
            <p:cNvSpPr/>
            <p:nvPr/>
          </p:nvSpPr>
          <p:spPr>
            <a:xfrm>
              <a:off x="6137822"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9"/>
            <p:cNvSpPr/>
            <p:nvPr/>
          </p:nvSpPr>
          <p:spPr>
            <a:xfrm>
              <a:off x="6146049"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9"/>
            <p:cNvSpPr/>
            <p:nvPr/>
          </p:nvSpPr>
          <p:spPr>
            <a:xfrm>
              <a:off x="6137822"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9"/>
            <p:cNvSpPr/>
            <p:nvPr/>
          </p:nvSpPr>
          <p:spPr>
            <a:xfrm>
              <a:off x="720801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9"/>
            <p:cNvSpPr/>
            <p:nvPr/>
          </p:nvSpPr>
          <p:spPr>
            <a:xfrm>
              <a:off x="720801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9"/>
            <p:cNvSpPr/>
            <p:nvPr/>
          </p:nvSpPr>
          <p:spPr>
            <a:xfrm>
              <a:off x="720801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9"/>
            <p:cNvSpPr/>
            <p:nvPr/>
          </p:nvSpPr>
          <p:spPr>
            <a:xfrm>
              <a:off x="720801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9"/>
            <p:cNvSpPr/>
            <p:nvPr/>
          </p:nvSpPr>
          <p:spPr>
            <a:xfrm>
              <a:off x="719966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9"/>
            <p:cNvSpPr/>
            <p:nvPr/>
          </p:nvSpPr>
          <p:spPr>
            <a:xfrm>
              <a:off x="719966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9"/>
            <p:cNvSpPr/>
            <p:nvPr/>
          </p:nvSpPr>
          <p:spPr>
            <a:xfrm>
              <a:off x="720801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9"/>
            <p:cNvSpPr/>
            <p:nvPr/>
          </p:nvSpPr>
          <p:spPr>
            <a:xfrm>
              <a:off x="7199667"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9"/>
            <p:cNvSpPr/>
            <p:nvPr/>
          </p:nvSpPr>
          <p:spPr>
            <a:xfrm>
              <a:off x="7208013"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9"/>
            <p:cNvSpPr/>
            <p:nvPr/>
          </p:nvSpPr>
          <p:spPr>
            <a:xfrm>
              <a:off x="7199667" y="1300979"/>
              <a:ext cx="53414" cy="80955"/>
            </a:xfrm>
            <a:custGeom>
              <a:avLst/>
              <a:gdLst/>
              <a:ahLst/>
              <a:cxnLst/>
              <a:rect l="l" t="t" r="r" b="b"/>
              <a:pathLst>
                <a:path w="448" h="679" extrusionOk="0">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9"/>
            <p:cNvSpPr/>
            <p:nvPr/>
          </p:nvSpPr>
          <p:spPr>
            <a:xfrm>
              <a:off x="7208013"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9"/>
            <p:cNvSpPr/>
            <p:nvPr/>
          </p:nvSpPr>
          <p:spPr>
            <a:xfrm>
              <a:off x="7199667" y="1590344"/>
              <a:ext cx="53414" cy="80955"/>
            </a:xfrm>
            <a:custGeom>
              <a:avLst/>
              <a:gdLst/>
              <a:ahLst/>
              <a:cxnLst/>
              <a:rect l="l" t="t" r="r" b="b"/>
              <a:pathLst>
                <a:path w="448" h="679" extrusionOk="0">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9"/>
            <p:cNvSpPr/>
            <p:nvPr/>
          </p:nvSpPr>
          <p:spPr>
            <a:xfrm>
              <a:off x="7208013"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9"/>
            <p:cNvSpPr/>
            <p:nvPr/>
          </p:nvSpPr>
          <p:spPr>
            <a:xfrm>
              <a:off x="7199667" y="1879709"/>
              <a:ext cx="53414" cy="80955"/>
            </a:xfrm>
            <a:custGeom>
              <a:avLst/>
              <a:gdLst/>
              <a:ahLst/>
              <a:cxnLst/>
              <a:rect l="l" t="t" r="r" b="b"/>
              <a:pathLst>
                <a:path w="448" h="679" extrusionOk="0">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9"/>
            <p:cNvSpPr/>
            <p:nvPr/>
          </p:nvSpPr>
          <p:spPr>
            <a:xfrm>
              <a:off x="800415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9"/>
            <p:cNvSpPr/>
            <p:nvPr/>
          </p:nvSpPr>
          <p:spPr>
            <a:xfrm>
              <a:off x="800415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9"/>
            <p:cNvSpPr/>
            <p:nvPr/>
          </p:nvSpPr>
          <p:spPr>
            <a:xfrm>
              <a:off x="8004158"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9"/>
            <p:cNvSpPr/>
            <p:nvPr/>
          </p:nvSpPr>
          <p:spPr>
            <a:xfrm>
              <a:off x="8004158"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9"/>
            <p:cNvSpPr/>
            <p:nvPr/>
          </p:nvSpPr>
          <p:spPr>
            <a:xfrm>
              <a:off x="799593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9"/>
            <p:cNvSpPr/>
            <p:nvPr/>
          </p:nvSpPr>
          <p:spPr>
            <a:xfrm>
              <a:off x="799593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9"/>
            <p:cNvSpPr/>
            <p:nvPr/>
          </p:nvSpPr>
          <p:spPr>
            <a:xfrm>
              <a:off x="8004158"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9"/>
            <p:cNvSpPr/>
            <p:nvPr/>
          </p:nvSpPr>
          <p:spPr>
            <a:xfrm>
              <a:off x="7995931"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9"/>
            <p:cNvSpPr/>
            <p:nvPr/>
          </p:nvSpPr>
          <p:spPr>
            <a:xfrm>
              <a:off x="90642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9"/>
            <p:cNvSpPr/>
            <p:nvPr/>
          </p:nvSpPr>
          <p:spPr>
            <a:xfrm>
              <a:off x="90642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9"/>
            <p:cNvSpPr/>
            <p:nvPr/>
          </p:nvSpPr>
          <p:spPr>
            <a:xfrm>
              <a:off x="90642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9"/>
            <p:cNvSpPr/>
            <p:nvPr/>
          </p:nvSpPr>
          <p:spPr>
            <a:xfrm>
              <a:off x="90642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9"/>
            <p:cNvSpPr/>
            <p:nvPr/>
          </p:nvSpPr>
          <p:spPr>
            <a:xfrm>
              <a:off x="4554354"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9"/>
            <p:cNvSpPr/>
            <p:nvPr/>
          </p:nvSpPr>
          <p:spPr>
            <a:xfrm>
              <a:off x="4554354"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9"/>
            <p:cNvSpPr/>
            <p:nvPr/>
          </p:nvSpPr>
          <p:spPr>
            <a:xfrm>
              <a:off x="4554354"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6" name="Google Shape;2796;p9"/>
            <p:cNvSpPr/>
            <p:nvPr/>
          </p:nvSpPr>
          <p:spPr>
            <a:xfrm>
              <a:off x="4554354"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7" name="Google Shape;2797;p9"/>
            <p:cNvSpPr/>
            <p:nvPr/>
          </p:nvSpPr>
          <p:spPr>
            <a:xfrm>
              <a:off x="4546128"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9"/>
            <p:cNvSpPr/>
            <p:nvPr/>
          </p:nvSpPr>
          <p:spPr>
            <a:xfrm>
              <a:off x="4546128"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9"/>
            <p:cNvSpPr/>
            <p:nvPr/>
          </p:nvSpPr>
          <p:spPr>
            <a:xfrm>
              <a:off x="4554354"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9"/>
            <p:cNvSpPr/>
            <p:nvPr/>
          </p:nvSpPr>
          <p:spPr>
            <a:xfrm>
              <a:off x="4546128"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9"/>
            <p:cNvSpPr/>
            <p:nvPr/>
          </p:nvSpPr>
          <p:spPr>
            <a:xfrm>
              <a:off x="4554354"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9"/>
            <p:cNvSpPr/>
            <p:nvPr/>
          </p:nvSpPr>
          <p:spPr>
            <a:xfrm>
              <a:off x="4546128"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9"/>
            <p:cNvSpPr/>
            <p:nvPr/>
          </p:nvSpPr>
          <p:spPr>
            <a:xfrm>
              <a:off x="6942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9"/>
            <p:cNvSpPr/>
            <p:nvPr/>
          </p:nvSpPr>
          <p:spPr>
            <a:xfrm>
              <a:off x="6942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9"/>
            <p:cNvSpPr/>
            <p:nvPr/>
          </p:nvSpPr>
          <p:spPr>
            <a:xfrm>
              <a:off x="6942432"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9"/>
            <p:cNvSpPr/>
            <p:nvPr/>
          </p:nvSpPr>
          <p:spPr>
            <a:xfrm>
              <a:off x="6934205"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9"/>
            <p:cNvSpPr/>
            <p:nvPr/>
          </p:nvSpPr>
          <p:spPr>
            <a:xfrm>
              <a:off x="6934205"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9"/>
            <p:cNvSpPr/>
            <p:nvPr/>
          </p:nvSpPr>
          <p:spPr>
            <a:xfrm>
              <a:off x="6942432"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9"/>
            <p:cNvSpPr/>
            <p:nvPr/>
          </p:nvSpPr>
          <p:spPr>
            <a:xfrm>
              <a:off x="6934205"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9"/>
            <p:cNvSpPr/>
            <p:nvPr/>
          </p:nvSpPr>
          <p:spPr>
            <a:xfrm>
              <a:off x="6942432"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9"/>
            <p:cNvSpPr/>
            <p:nvPr/>
          </p:nvSpPr>
          <p:spPr>
            <a:xfrm>
              <a:off x="6934205"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9"/>
            <p:cNvSpPr/>
            <p:nvPr/>
          </p:nvSpPr>
          <p:spPr>
            <a:xfrm>
              <a:off x="6934205"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9"/>
            <p:cNvSpPr/>
            <p:nvPr/>
          </p:nvSpPr>
          <p:spPr>
            <a:xfrm>
              <a:off x="6942432"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9"/>
            <p:cNvSpPr/>
            <p:nvPr/>
          </p:nvSpPr>
          <p:spPr>
            <a:xfrm>
              <a:off x="6942432"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9"/>
            <p:cNvSpPr/>
            <p:nvPr/>
          </p:nvSpPr>
          <p:spPr>
            <a:xfrm>
              <a:off x="6942432"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9"/>
            <p:cNvSpPr/>
            <p:nvPr/>
          </p:nvSpPr>
          <p:spPr>
            <a:xfrm>
              <a:off x="6934205"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9"/>
            <p:cNvSpPr/>
            <p:nvPr/>
          </p:nvSpPr>
          <p:spPr>
            <a:xfrm>
              <a:off x="481993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9"/>
            <p:cNvSpPr/>
            <p:nvPr/>
          </p:nvSpPr>
          <p:spPr>
            <a:xfrm>
              <a:off x="481993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9"/>
            <p:cNvSpPr/>
            <p:nvPr/>
          </p:nvSpPr>
          <p:spPr>
            <a:xfrm>
              <a:off x="481993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9"/>
            <p:cNvSpPr/>
            <p:nvPr/>
          </p:nvSpPr>
          <p:spPr>
            <a:xfrm>
              <a:off x="481158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9"/>
            <p:cNvSpPr/>
            <p:nvPr/>
          </p:nvSpPr>
          <p:spPr>
            <a:xfrm>
              <a:off x="481158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9"/>
            <p:cNvSpPr/>
            <p:nvPr/>
          </p:nvSpPr>
          <p:spPr>
            <a:xfrm>
              <a:off x="4819935"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9"/>
            <p:cNvSpPr/>
            <p:nvPr/>
          </p:nvSpPr>
          <p:spPr>
            <a:xfrm>
              <a:off x="4811589"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9"/>
            <p:cNvSpPr/>
            <p:nvPr/>
          </p:nvSpPr>
          <p:spPr>
            <a:xfrm>
              <a:off x="4819935"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9"/>
            <p:cNvSpPr/>
            <p:nvPr/>
          </p:nvSpPr>
          <p:spPr>
            <a:xfrm>
              <a:off x="4811589"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9"/>
            <p:cNvSpPr/>
            <p:nvPr/>
          </p:nvSpPr>
          <p:spPr>
            <a:xfrm>
              <a:off x="4811589"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9"/>
            <p:cNvSpPr/>
            <p:nvPr/>
          </p:nvSpPr>
          <p:spPr>
            <a:xfrm>
              <a:off x="5880707"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9"/>
            <p:cNvSpPr/>
            <p:nvPr/>
          </p:nvSpPr>
          <p:spPr>
            <a:xfrm>
              <a:off x="5880707"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9"/>
            <p:cNvSpPr/>
            <p:nvPr/>
          </p:nvSpPr>
          <p:spPr>
            <a:xfrm>
              <a:off x="5880707"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9"/>
            <p:cNvSpPr/>
            <p:nvPr/>
          </p:nvSpPr>
          <p:spPr>
            <a:xfrm>
              <a:off x="5872480"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9"/>
            <p:cNvSpPr/>
            <p:nvPr/>
          </p:nvSpPr>
          <p:spPr>
            <a:xfrm>
              <a:off x="5872480"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9"/>
            <p:cNvSpPr/>
            <p:nvPr/>
          </p:nvSpPr>
          <p:spPr>
            <a:xfrm>
              <a:off x="5880707"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9"/>
            <p:cNvSpPr/>
            <p:nvPr/>
          </p:nvSpPr>
          <p:spPr>
            <a:xfrm>
              <a:off x="5872480"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9"/>
            <p:cNvSpPr/>
            <p:nvPr/>
          </p:nvSpPr>
          <p:spPr>
            <a:xfrm>
              <a:off x="5880707"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9"/>
            <p:cNvSpPr/>
            <p:nvPr/>
          </p:nvSpPr>
          <p:spPr>
            <a:xfrm>
              <a:off x="5872480"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9"/>
            <p:cNvSpPr/>
            <p:nvPr/>
          </p:nvSpPr>
          <p:spPr>
            <a:xfrm>
              <a:off x="5872480"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9"/>
            <p:cNvSpPr/>
            <p:nvPr/>
          </p:nvSpPr>
          <p:spPr>
            <a:xfrm>
              <a:off x="5880707"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9"/>
            <p:cNvSpPr/>
            <p:nvPr/>
          </p:nvSpPr>
          <p:spPr>
            <a:xfrm>
              <a:off x="5880707" y="159117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9"/>
            <p:cNvSpPr/>
            <p:nvPr/>
          </p:nvSpPr>
          <p:spPr>
            <a:xfrm>
              <a:off x="7473355"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9"/>
            <p:cNvSpPr/>
            <p:nvPr/>
          </p:nvSpPr>
          <p:spPr>
            <a:xfrm>
              <a:off x="7473355"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9"/>
            <p:cNvSpPr/>
            <p:nvPr/>
          </p:nvSpPr>
          <p:spPr>
            <a:xfrm>
              <a:off x="7473355"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9"/>
            <p:cNvSpPr/>
            <p:nvPr/>
          </p:nvSpPr>
          <p:spPr>
            <a:xfrm>
              <a:off x="7465128"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9"/>
            <p:cNvSpPr/>
            <p:nvPr/>
          </p:nvSpPr>
          <p:spPr>
            <a:xfrm>
              <a:off x="7465128"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9"/>
            <p:cNvSpPr/>
            <p:nvPr/>
          </p:nvSpPr>
          <p:spPr>
            <a:xfrm>
              <a:off x="7473355"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9"/>
            <p:cNvSpPr/>
            <p:nvPr/>
          </p:nvSpPr>
          <p:spPr>
            <a:xfrm>
              <a:off x="7465128"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9"/>
            <p:cNvSpPr/>
            <p:nvPr/>
          </p:nvSpPr>
          <p:spPr>
            <a:xfrm>
              <a:off x="7473355"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9"/>
            <p:cNvSpPr/>
            <p:nvPr/>
          </p:nvSpPr>
          <p:spPr>
            <a:xfrm>
              <a:off x="7465128"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9"/>
            <p:cNvSpPr/>
            <p:nvPr/>
          </p:nvSpPr>
          <p:spPr>
            <a:xfrm>
              <a:off x="7465128"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9"/>
            <p:cNvSpPr/>
            <p:nvPr/>
          </p:nvSpPr>
          <p:spPr>
            <a:xfrm>
              <a:off x="7473355"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9"/>
            <p:cNvSpPr/>
            <p:nvPr/>
          </p:nvSpPr>
          <p:spPr>
            <a:xfrm>
              <a:off x="7473355"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9"/>
            <p:cNvSpPr/>
            <p:nvPr/>
          </p:nvSpPr>
          <p:spPr>
            <a:xfrm>
              <a:off x="7473355"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9"/>
            <p:cNvSpPr/>
            <p:nvPr/>
          </p:nvSpPr>
          <p:spPr>
            <a:xfrm>
              <a:off x="3227168"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9"/>
            <p:cNvSpPr/>
            <p:nvPr/>
          </p:nvSpPr>
          <p:spPr>
            <a:xfrm>
              <a:off x="3227168"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9"/>
            <p:cNvSpPr/>
            <p:nvPr/>
          </p:nvSpPr>
          <p:spPr>
            <a:xfrm>
              <a:off x="3227168"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9"/>
            <p:cNvSpPr/>
            <p:nvPr/>
          </p:nvSpPr>
          <p:spPr>
            <a:xfrm>
              <a:off x="3227168"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9"/>
            <p:cNvSpPr/>
            <p:nvPr/>
          </p:nvSpPr>
          <p:spPr>
            <a:xfrm>
              <a:off x="3219775"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9"/>
            <p:cNvSpPr/>
            <p:nvPr/>
          </p:nvSpPr>
          <p:spPr>
            <a:xfrm>
              <a:off x="3219775"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9"/>
            <p:cNvSpPr/>
            <p:nvPr/>
          </p:nvSpPr>
          <p:spPr>
            <a:xfrm>
              <a:off x="3227168"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9"/>
            <p:cNvSpPr/>
            <p:nvPr/>
          </p:nvSpPr>
          <p:spPr>
            <a:xfrm>
              <a:off x="3219775"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9"/>
            <p:cNvSpPr/>
            <p:nvPr/>
          </p:nvSpPr>
          <p:spPr>
            <a:xfrm>
              <a:off x="3227168"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9"/>
            <p:cNvSpPr/>
            <p:nvPr/>
          </p:nvSpPr>
          <p:spPr>
            <a:xfrm>
              <a:off x="375797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9"/>
            <p:cNvSpPr/>
            <p:nvPr/>
          </p:nvSpPr>
          <p:spPr>
            <a:xfrm>
              <a:off x="375797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9"/>
            <p:cNvSpPr/>
            <p:nvPr/>
          </p:nvSpPr>
          <p:spPr>
            <a:xfrm>
              <a:off x="375797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9"/>
            <p:cNvSpPr/>
            <p:nvPr/>
          </p:nvSpPr>
          <p:spPr>
            <a:xfrm>
              <a:off x="375797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9"/>
            <p:cNvSpPr/>
            <p:nvPr/>
          </p:nvSpPr>
          <p:spPr>
            <a:xfrm>
              <a:off x="3749744"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9"/>
            <p:cNvSpPr/>
            <p:nvPr/>
          </p:nvSpPr>
          <p:spPr>
            <a:xfrm>
              <a:off x="3749744"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9"/>
            <p:cNvSpPr/>
            <p:nvPr/>
          </p:nvSpPr>
          <p:spPr>
            <a:xfrm>
              <a:off x="3757971"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9"/>
            <p:cNvSpPr/>
            <p:nvPr/>
          </p:nvSpPr>
          <p:spPr>
            <a:xfrm>
              <a:off x="3749744"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9"/>
            <p:cNvSpPr/>
            <p:nvPr/>
          </p:nvSpPr>
          <p:spPr>
            <a:xfrm>
              <a:off x="3757971"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9"/>
            <p:cNvSpPr/>
            <p:nvPr/>
          </p:nvSpPr>
          <p:spPr>
            <a:xfrm>
              <a:off x="428889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9"/>
            <p:cNvSpPr/>
            <p:nvPr/>
          </p:nvSpPr>
          <p:spPr>
            <a:xfrm>
              <a:off x="428889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9"/>
            <p:cNvSpPr/>
            <p:nvPr/>
          </p:nvSpPr>
          <p:spPr>
            <a:xfrm>
              <a:off x="428889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9"/>
            <p:cNvSpPr/>
            <p:nvPr/>
          </p:nvSpPr>
          <p:spPr>
            <a:xfrm>
              <a:off x="428889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9"/>
            <p:cNvSpPr/>
            <p:nvPr/>
          </p:nvSpPr>
          <p:spPr>
            <a:xfrm>
              <a:off x="4280666"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9"/>
            <p:cNvSpPr/>
            <p:nvPr/>
          </p:nvSpPr>
          <p:spPr>
            <a:xfrm>
              <a:off x="4280666"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9"/>
            <p:cNvSpPr/>
            <p:nvPr/>
          </p:nvSpPr>
          <p:spPr>
            <a:xfrm>
              <a:off x="428889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9"/>
            <p:cNvSpPr/>
            <p:nvPr/>
          </p:nvSpPr>
          <p:spPr>
            <a:xfrm>
              <a:off x="4280666"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9"/>
            <p:cNvSpPr/>
            <p:nvPr/>
          </p:nvSpPr>
          <p:spPr>
            <a:xfrm>
              <a:off x="428889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9"/>
            <p:cNvSpPr/>
            <p:nvPr/>
          </p:nvSpPr>
          <p:spPr>
            <a:xfrm>
              <a:off x="534990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9"/>
            <p:cNvSpPr/>
            <p:nvPr/>
          </p:nvSpPr>
          <p:spPr>
            <a:xfrm>
              <a:off x="534990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9"/>
            <p:cNvSpPr/>
            <p:nvPr/>
          </p:nvSpPr>
          <p:spPr>
            <a:xfrm>
              <a:off x="534990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9"/>
            <p:cNvSpPr/>
            <p:nvPr/>
          </p:nvSpPr>
          <p:spPr>
            <a:xfrm>
              <a:off x="534990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9"/>
            <p:cNvSpPr/>
            <p:nvPr/>
          </p:nvSpPr>
          <p:spPr>
            <a:xfrm>
              <a:off x="534155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9"/>
            <p:cNvSpPr/>
            <p:nvPr/>
          </p:nvSpPr>
          <p:spPr>
            <a:xfrm>
              <a:off x="534155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9"/>
            <p:cNvSpPr/>
            <p:nvPr/>
          </p:nvSpPr>
          <p:spPr>
            <a:xfrm>
              <a:off x="534990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9"/>
            <p:cNvSpPr/>
            <p:nvPr/>
          </p:nvSpPr>
          <p:spPr>
            <a:xfrm>
              <a:off x="5341557"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9"/>
            <p:cNvSpPr/>
            <p:nvPr/>
          </p:nvSpPr>
          <p:spPr>
            <a:xfrm>
              <a:off x="5349903"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9"/>
            <p:cNvSpPr/>
            <p:nvPr/>
          </p:nvSpPr>
          <p:spPr>
            <a:xfrm>
              <a:off x="5341557" y="1300979"/>
              <a:ext cx="53414" cy="80955"/>
            </a:xfrm>
            <a:custGeom>
              <a:avLst/>
              <a:gdLst/>
              <a:ahLst/>
              <a:cxnLst/>
              <a:rect l="l" t="t" r="r" b="b"/>
              <a:pathLst>
                <a:path w="448" h="679" extrusionOk="0">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9"/>
            <p:cNvSpPr/>
            <p:nvPr/>
          </p:nvSpPr>
          <p:spPr>
            <a:xfrm>
              <a:off x="6411510"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9"/>
            <p:cNvSpPr/>
            <p:nvPr/>
          </p:nvSpPr>
          <p:spPr>
            <a:xfrm>
              <a:off x="6411510"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9"/>
            <p:cNvSpPr/>
            <p:nvPr/>
          </p:nvSpPr>
          <p:spPr>
            <a:xfrm>
              <a:off x="6411510"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9"/>
            <p:cNvSpPr/>
            <p:nvPr/>
          </p:nvSpPr>
          <p:spPr>
            <a:xfrm>
              <a:off x="6411510"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9"/>
            <p:cNvSpPr/>
            <p:nvPr/>
          </p:nvSpPr>
          <p:spPr>
            <a:xfrm>
              <a:off x="6403283"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9"/>
            <p:cNvSpPr/>
            <p:nvPr/>
          </p:nvSpPr>
          <p:spPr>
            <a:xfrm>
              <a:off x="6403283"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9"/>
            <p:cNvSpPr/>
            <p:nvPr/>
          </p:nvSpPr>
          <p:spPr>
            <a:xfrm>
              <a:off x="6411510"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9"/>
            <p:cNvSpPr/>
            <p:nvPr/>
          </p:nvSpPr>
          <p:spPr>
            <a:xfrm>
              <a:off x="6403283"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9"/>
            <p:cNvSpPr/>
            <p:nvPr/>
          </p:nvSpPr>
          <p:spPr>
            <a:xfrm>
              <a:off x="6411510"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9"/>
            <p:cNvSpPr/>
            <p:nvPr/>
          </p:nvSpPr>
          <p:spPr>
            <a:xfrm>
              <a:off x="6403283"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9"/>
            <p:cNvSpPr/>
            <p:nvPr/>
          </p:nvSpPr>
          <p:spPr>
            <a:xfrm>
              <a:off x="6411510"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9"/>
            <p:cNvSpPr/>
            <p:nvPr/>
          </p:nvSpPr>
          <p:spPr>
            <a:xfrm>
              <a:off x="6403283"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9"/>
            <p:cNvSpPr/>
            <p:nvPr/>
          </p:nvSpPr>
          <p:spPr>
            <a:xfrm>
              <a:off x="6411510"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9"/>
            <p:cNvSpPr/>
            <p:nvPr/>
          </p:nvSpPr>
          <p:spPr>
            <a:xfrm>
              <a:off x="6403283"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9"/>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9"/>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9"/>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9"/>
            <p:cNvSpPr/>
            <p:nvPr/>
          </p:nvSpPr>
          <p:spPr>
            <a:xfrm>
              <a:off x="826878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9"/>
            <p:cNvSpPr/>
            <p:nvPr/>
          </p:nvSpPr>
          <p:spPr>
            <a:xfrm>
              <a:off x="826139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9"/>
            <p:cNvSpPr/>
            <p:nvPr/>
          </p:nvSpPr>
          <p:spPr>
            <a:xfrm>
              <a:off x="826139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9"/>
            <p:cNvSpPr/>
            <p:nvPr/>
          </p:nvSpPr>
          <p:spPr>
            <a:xfrm>
              <a:off x="826878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9"/>
            <p:cNvSpPr/>
            <p:nvPr/>
          </p:nvSpPr>
          <p:spPr>
            <a:xfrm>
              <a:off x="826139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9"/>
            <p:cNvSpPr/>
            <p:nvPr/>
          </p:nvSpPr>
          <p:spPr>
            <a:xfrm>
              <a:off x="269719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9"/>
            <p:cNvSpPr/>
            <p:nvPr/>
          </p:nvSpPr>
          <p:spPr>
            <a:xfrm>
              <a:off x="269719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9"/>
            <p:cNvSpPr/>
            <p:nvPr/>
          </p:nvSpPr>
          <p:spPr>
            <a:xfrm>
              <a:off x="269719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9"/>
            <p:cNvSpPr/>
            <p:nvPr/>
          </p:nvSpPr>
          <p:spPr>
            <a:xfrm>
              <a:off x="269719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9"/>
            <p:cNvSpPr/>
            <p:nvPr/>
          </p:nvSpPr>
          <p:spPr>
            <a:xfrm>
              <a:off x="2688972"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9"/>
            <p:cNvSpPr/>
            <p:nvPr/>
          </p:nvSpPr>
          <p:spPr>
            <a:xfrm>
              <a:off x="2688972"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9"/>
            <p:cNvSpPr/>
            <p:nvPr/>
          </p:nvSpPr>
          <p:spPr>
            <a:xfrm>
              <a:off x="2697199"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9"/>
            <p:cNvSpPr/>
            <p:nvPr/>
          </p:nvSpPr>
          <p:spPr>
            <a:xfrm>
              <a:off x="2688972"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9" name="Google Shape;2919;p9"/>
            <p:cNvSpPr/>
            <p:nvPr/>
          </p:nvSpPr>
          <p:spPr>
            <a:xfrm>
              <a:off x="2697199"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0" name="Google Shape;2920;p9"/>
            <p:cNvSpPr/>
            <p:nvPr/>
          </p:nvSpPr>
          <p:spPr>
            <a:xfrm>
              <a:off x="2688972"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21" name="Google Shape;2921;p9"/>
          <p:cNvSpPr txBox="1">
            <a:spLocks noGrp="1"/>
          </p:cNvSpPr>
          <p:nvPr>
            <p:ph type="subTitle" idx="1"/>
          </p:nvPr>
        </p:nvSpPr>
        <p:spPr>
          <a:xfrm>
            <a:off x="1084951" y="2249027"/>
            <a:ext cx="4974300" cy="1366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2922" name="Google Shape;2922;p9"/>
          <p:cNvSpPr txBox="1">
            <a:spLocks noGrp="1"/>
          </p:cNvSpPr>
          <p:nvPr>
            <p:ph type="title"/>
          </p:nvPr>
        </p:nvSpPr>
        <p:spPr>
          <a:xfrm>
            <a:off x="1085099" y="1498100"/>
            <a:ext cx="4974300" cy="7989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200"/>
              <a:buNone/>
              <a:defRPr sz="4200"/>
            </a:lvl1pPr>
            <a:lvl2pPr lvl="1" rtl="0">
              <a:spcBef>
                <a:spcPts val="0"/>
              </a:spcBef>
              <a:spcAft>
                <a:spcPts val="0"/>
              </a:spcAft>
              <a:buSzPts val="3600"/>
              <a:buFont typeface="Palanquin Dark"/>
              <a:buNone/>
              <a:defRPr>
                <a:latin typeface="Palanquin Dark"/>
                <a:ea typeface="Palanquin Dark"/>
                <a:cs typeface="Palanquin Dark"/>
                <a:sym typeface="Palanquin Dark"/>
              </a:defRPr>
            </a:lvl2pPr>
            <a:lvl3pPr lvl="2" rtl="0">
              <a:spcBef>
                <a:spcPts val="0"/>
              </a:spcBef>
              <a:spcAft>
                <a:spcPts val="0"/>
              </a:spcAft>
              <a:buSzPts val="3600"/>
              <a:buFont typeface="Palanquin Dark"/>
              <a:buNone/>
              <a:defRPr>
                <a:latin typeface="Palanquin Dark"/>
                <a:ea typeface="Palanquin Dark"/>
                <a:cs typeface="Palanquin Dark"/>
                <a:sym typeface="Palanquin Dark"/>
              </a:defRPr>
            </a:lvl3pPr>
            <a:lvl4pPr lvl="3" rtl="0">
              <a:spcBef>
                <a:spcPts val="0"/>
              </a:spcBef>
              <a:spcAft>
                <a:spcPts val="0"/>
              </a:spcAft>
              <a:buSzPts val="3600"/>
              <a:buFont typeface="Palanquin Dark"/>
              <a:buNone/>
              <a:defRPr>
                <a:latin typeface="Palanquin Dark"/>
                <a:ea typeface="Palanquin Dark"/>
                <a:cs typeface="Palanquin Dark"/>
                <a:sym typeface="Palanquin Dark"/>
              </a:defRPr>
            </a:lvl4pPr>
            <a:lvl5pPr lvl="4" rtl="0">
              <a:spcBef>
                <a:spcPts val="0"/>
              </a:spcBef>
              <a:spcAft>
                <a:spcPts val="0"/>
              </a:spcAft>
              <a:buSzPts val="3600"/>
              <a:buFont typeface="Palanquin Dark"/>
              <a:buNone/>
              <a:defRPr>
                <a:latin typeface="Palanquin Dark"/>
                <a:ea typeface="Palanquin Dark"/>
                <a:cs typeface="Palanquin Dark"/>
                <a:sym typeface="Palanquin Dark"/>
              </a:defRPr>
            </a:lvl5pPr>
            <a:lvl6pPr lvl="5" rtl="0">
              <a:spcBef>
                <a:spcPts val="0"/>
              </a:spcBef>
              <a:spcAft>
                <a:spcPts val="0"/>
              </a:spcAft>
              <a:buSzPts val="3600"/>
              <a:buFont typeface="Palanquin Dark"/>
              <a:buNone/>
              <a:defRPr>
                <a:latin typeface="Palanquin Dark"/>
                <a:ea typeface="Palanquin Dark"/>
                <a:cs typeface="Palanquin Dark"/>
                <a:sym typeface="Palanquin Dark"/>
              </a:defRPr>
            </a:lvl6pPr>
            <a:lvl7pPr lvl="6" rtl="0">
              <a:spcBef>
                <a:spcPts val="0"/>
              </a:spcBef>
              <a:spcAft>
                <a:spcPts val="0"/>
              </a:spcAft>
              <a:buSzPts val="3600"/>
              <a:buFont typeface="Palanquin Dark"/>
              <a:buNone/>
              <a:defRPr>
                <a:latin typeface="Palanquin Dark"/>
                <a:ea typeface="Palanquin Dark"/>
                <a:cs typeface="Palanquin Dark"/>
                <a:sym typeface="Palanquin Dark"/>
              </a:defRPr>
            </a:lvl7pPr>
            <a:lvl8pPr lvl="7" rtl="0">
              <a:spcBef>
                <a:spcPts val="0"/>
              </a:spcBef>
              <a:spcAft>
                <a:spcPts val="0"/>
              </a:spcAft>
              <a:buSzPts val="3600"/>
              <a:buFont typeface="Palanquin Dark"/>
              <a:buNone/>
              <a:defRPr>
                <a:latin typeface="Palanquin Dark"/>
                <a:ea typeface="Palanquin Dark"/>
                <a:cs typeface="Palanquin Dark"/>
                <a:sym typeface="Palanquin Dark"/>
              </a:defRPr>
            </a:lvl8pPr>
            <a:lvl9pPr lvl="8" rtl="0">
              <a:spcBef>
                <a:spcPts val="0"/>
              </a:spcBef>
              <a:spcAft>
                <a:spcPts val="0"/>
              </a:spcAft>
              <a:buSzPts val="36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3625"/>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7_1_1">
    <p:spTree>
      <p:nvGrpSpPr>
        <p:cNvPr id="1" name="Shape 3626"/>
        <p:cNvGrpSpPr/>
        <p:nvPr/>
      </p:nvGrpSpPr>
      <p:grpSpPr>
        <a:xfrm>
          <a:off x="0" y="0"/>
          <a:ext cx="0" cy="0"/>
          <a:chOff x="0" y="0"/>
          <a:chExt cx="0" cy="0"/>
        </a:xfrm>
      </p:grpSpPr>
      <p:grpSp>
        <p:nvGrpSpPr>
          <p:cNvPr id="3627" name="Google Shape;3627;p13"/>
          <p:cNvGrpSpPr/>
          <p:nvPr/>
        </p:nvGrpSpPr>
        <p:grpSpPr>
          <a:xfrm>
            <a:off x="189" y="52"/>
            <a:ext cx="9144013" cy="5143533"/>
            <a:chOff x="4088025" y="1324225"/>
            <a:chExt cx="1348575" cy="1101800"/>
          </a:xfrm>
        </p:grpSpPr>
        <p:sp>
          <p:nvSpPr>
            <p:cNvPr id="3628" name="Google Shape;3628;p13"/>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9" name="Google Shape;3629;p13"/>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13"/>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13"/>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13"/>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13"/>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13"/>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13"/>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13"/>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13"/>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13"/>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9" name="Google Shape;3639;p13"/>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0" name="Google Shape;3640;p13"/>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13"/>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13"/>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13"/>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13"/>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13"/>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6" name="Google Shape;3646;p13"/>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7" name="Google Shape;3647;p13"/>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13"/>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13"/>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13"/>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13"/>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13"/>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13"/>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13"/>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13"/>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13"/>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13"/>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13"/>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13"/>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13"/>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13"/>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13"/>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13"/>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13"/>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13"/>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13"/>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13"/>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13"/>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13"/>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13"/>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13"/>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13"/>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13"/>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13"/>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13"/>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13"/>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13"/>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78" name="Google Shape;3678;p13"/>
          <p:cNvGrpSpPr/>
          <p:nvPr/>
        </p:nvGrpSpPr>
        <p:grpSpPr>
          <a:xfrm>
            <a:off x="110918" y="206"/>
            <a:ext cx="8922164" cy="5143474"/>
            <a:chOff x="110918" y="206"/>
            <a:chExt cx="8922164" cy="5143474"/>
          </a:xfrm>
        </p:grpSpPr>
        <p:sp>
          <p:nvSpPr>
            <p:cNvPr id="3679" name="Google Shape;3679;p13"/>
            <p:cNvSpPr/>
            <p:nvPr/>
          </p:nvSpPr>
          <p:spPr>
            <a:xfrm>
              <a:off x="7977089"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13"/>
            <p:cNvSpPr/>
            <p:nvPr/>
          </p:nvSpPr>
          <p:spPr>
            <a:xfrm>
              <a:off x="7977089"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13"/>
            <p:cNvSpPr/>
            <p:nvPr/>
          </p:nvSpPr>
          <p:spPr>
            <a:xfrm>
              <a:off x="7977089"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13"/>
            <p:cNvSpPr/>
            <p:nvPr/>
          </p:nvSpPr>
          <p:spPr>
            <a:xfrm>
              <a:off x="7968862"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13"/>
            <p:cNvSpPr/>
            <p:nvPr/>
          </p:nvSpPr>
          <p:spPr>
            <a:xfrm>
              <a:off x="7968862"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13"/>
            <p:cNvSpPr/>
            <p:nvPr/>
          </p:nvSpPr>
          <p:spPr>
            <a:xfrm>
              <a:off x="7977089"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13"/>
            <p:cNvSpPr/>
            <p:nvPr/>
          </p:nvSpPr>
          <p:spPr>
            <a:xfrm>
              <a:off x="7968862"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13"/>
            <p:cNvSpPr/>
            <p:nvPr/>
          </p:nvSpPr>
          <p:spPr>
            <a:xfrm>
              <a:off x="7977089"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13"/>
            <p:cNvSpPr/>
            <p:nvPr/>
          </p:nvSpPr>
          <p:spPr>
            <a:xfrm>
              <a:off x="7968862"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13"/>
            <p:cNvSpPr/>
            <p:nvPr/>
          </p:nvSpPr>
          <p:spPr>
            <a:xfrm>
              <a:off x="8482611"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13"/>
            <p:cNvSpPr/>
            <p:nvPr/>
          </p:nvSpPr>
          <p:spPr>
            <a:xfrm>
              <a:off x="8482611"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13"/>
            <p:cNvSpPr/>
            <p:nvPr/>
          </p:nvSpPr>
          <p:spPr>
            <a:xfrm>
              <a:off x="8482611"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13"/>
            <p:cNvSpPr/>
            <p:nvPr/>
          </p:nvSpPr>
          <p:spPr>
            <a:xfrm>
              <a:off x="8474265"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13"/>
            <p:cNvSpPr/>
            <p:nvPr/>
          </p:nvSpPr>
          <p:spPr>
            <a:xfrm>
              <a:off x="8474265"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13"/>
            <p:cNvSpPr/>
            <p:nvPr/>
          </p:nvSpPr>
          <p:spPr>
            <a:xfrm>
              <a:off x="8482611"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13"/>
            <p:cNvSpPr/>
            <p:nvPr/>
          </p:nvSpPr>
          <p:spPr>
            <a:xfrm>
              <a:off x="8474265"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13"/>
            <p:cNvSpPr/>
            <p:nvPr/>
          </p:nvSpPr>
          <p:spPr>
            <a:xfrm>
              <a:off x="8482611"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13"/>
            <p:cNvSpPr/>
            <p:nvPr/>
          </p:nvSpPr>
          <p:spPr>
            <a:xfrm>
              <a:off x="8474265"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13"/>
            <p:cNvSpPr/>
            <p:nvPr/>
          </p:nvSpPr>
          <p:spPr>
            <a:xfrm>
              <a:off x="8474265"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13"/>
            <p:cNvSpPr/>
            <p:nvPr/>
          </p:nvSpPr>
          <p:spPr>
            <a:xfrm>
              <a:off x="8482611"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13"/>
            <p:cNvSpPr/>
            <p:nvPr/>
          </p:nvSpPr>
          <p:spPr>
            <a:xfrm>
              <a:off x="8482611"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13"/>
            <p:cNvSpPr/>
            <p:nvPr/>
          </p:nvSpPr>
          <p:spPr>
            <a:xfrm>
              <a:off x="8482611"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13"/>
            <p:cNvSpPr/>
            <p:nvPr/>
          </p:nvSpPr>
          <p:spPr>
            <a:xfrm>
              <a:off x="8474265" y="1879709"/>
              <a:ext cx="53414" cy="80955"/>
            </a:xfrm>
            <a:custGeom>
              <a:avLst/>
              <a:gdLst/>
              <a:ahLst/>
              <a:cxnLst/>
              <a:rect l="l" t="t" r="r" b="b"/>
              <a:pathLst>
                <a:path w="448" h="679" extrusionOk="0">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13"/>
            <p:cNvSpPr/>
            <p:nvPr/>
          </p:nvSpPr>
          <p:spPr>
            <a:xfrm>
              <a:off x="8482611"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13"/>
            <p:cNvSpPr/>
            <p:nvPr/>
          </p:nvSpPr>
          <p:spPr>
            <a:xfrm>
              <a:off x="8482611"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13"/>
            <p:cNvSpPr/>
            <p:nvPr/>
          </p:nvSpPr>
          <p:spPr>
            <a:xfrm>
              <a:off x="8474265" y="2313220"/>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13"/>
            <p:cNvSpPr/>
            <p:nvPr/>
          </p:nvSpPr>
          <p:spPr>
            <a:xfrm>
              <a:off x="8482611"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13"/>
            <p:cNvSpPr/>
            <p:nvPr/>
          </p:nvSpPr>
          <p:spPr>
            <a:xfrm>
              <a:off x="8474265" y="2602704"/>
              <a:ext cx="53414" cy="80955"/>
            </a:xfrm>
            <a:custGeom>
              <a:avLst/>
              <a:gdLst/>
              <a:ahLst/>
              <a:cxnLst/>
              <a:rect l="l" t="t" r="r" b="b"/>
              <a:pathLst>
                <a:path w="448" h="679" extrusionOk="0">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07" name="Google Shape;3707;p13"/>
            <p:cNvGrpSpPr/>
            <p:nvPr/>
          </p:nvGrpSpPr>
          <p:grpSpPr>
            <a:xfrm>
              <a:off x="8727026" y="206"/>
              <a:ext cx="53295" cy="5143474"/>
              <a:chOff x="1182396" y="206"/>
              <a:chExt cx="53295" cy="5143474"/>
            </a:xfrm>
          </p:grpSpPr>
          <p:sp>
            <p:nvSpPr>
              <p:cNvPr id="3708" name="Google Shape;3708;p13"/>
              <p:cNvSpPr/>
              <p:nvPr/>
            </p:nvSpPr>
            <p:spPr>
              <a:xfrm>
                <a:off x="119062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13"/>
              <p:cNvSpPr/>
              <p:nvPr/>
            </p:nvSpPr>
            <p:spPr>
              <a:xfrm>
                <a:off x="119062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13"/>
              <p:cNvSpPr/>
              <p:nvPr/>
            </p:nvSpPr>
            <p:spPr>
              <a:xfrm>
                <a:off x="1190623"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13"/>
              <p:cNvSpPr/>
              <p:nvPr/>
            </p:nvSpPr>
            <p:spPr>
              <a:xfrm>
                <a:off x="1182396"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13"/>
              <p:cNvSpPr/>
              <p:nvPr/>
            </p:nvSpPr>
            <p:spPr>
              <a:xfrm>
                <a:off x="1182396"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13"/>
              <p:cNvSpPr/>
              <p:nvPr/>
            </p:nvSpPr>
            <p:spPr>
              <a:xfrm>
                <a:off x="1190623"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13"/>
              <p:cNvSpPr/>
              <p:nvPr/>
            </p:nvSpPr>
            <p:spPr>
              <a:xfrm>
                <a:off x="1182396"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13"/>
              <p:cNvSpPr/>
              <p:nvPr/>
            </p:nvSpPr>
            <p:spPr>
              <a:xfrm>
                <a:off x="1190623"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13"/>
              <p:cNvSpPr/>
              <p:nvPr/>
            </p:nvSpPr>
            <p:spPr>
              <a:xfrm>
                <a:off x="1182396"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13"/>
              <p:cNvSpPr/>
              <p:nvPr/>
            </p:nvSpPr>
            <p:spPr>
              <a:xfrm>
                <a:off x="1182396"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13"/>
              <p:cNvSpPr/>
              <p:nvPr/>
            </p:nvSpPr>
            <p:spPr>
              <a:xfrm>
                <a:off x="1190623"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13"/>
              <p:cNvSpPr/>
              <p:nvPr/>
            </p:nvSpPr>
            <p:spPr>
              <a:xfrm>
                <a:off x="1190623"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13"/>
              <p:cNvSpPr/>
              <p:nvPr/>
            </p:nvSpPr>
            <p:spPr>
              <a:xfrm>
                <a:off x="1190623"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13"/>
              <p:cNvSpPr/>
              <p:nvPr/>
            </p:nvSpPr>
            <p:spPr>
              <a:xfrm>
                <a:off x="1182396" y="1879709"/>
                <a:ext cx="53295" cy="80955"/>
              </a:xfrm>
              <a:custGeom>
                <a:avLst/>
                <a:gdLst/>
                <a:ahLst/>
                <a:cxnLst/>
                <a:rect l="l" t="t" r="r" b="b"/>
                <a:pathLst>
                  <a:path w="447" h="679" extrusionOk="0">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13"/>
              <p:cNvSpPr/>
              <p:nvPr/>
            </p:nvSpPr>
            <p:spPr>
              <a:xfrm>
                <a:off x="1190623"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13"/>
              <p:cNvSpPr/>
              <p:nvPr/>
            </p:nvSpPr>
            <p:spPr>
              <a:xfrm>
                <a:off x="1190623"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13"/>
              <p:cNvSpPr/>
              <p:nvPr/>
            </p:nvSpPr>
            <p:spPr>
              <a:xfrm>
                <a:off x="1182396" y="2313220"/>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13"/>
              <p:cNvSpPr/>
              <p:nvPr/>
            </p:nvSpPr>
            <p:spPr>
              <a:xfrm>
                <a:off x="1190623"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13"/>
              <p:cNvSpPr/>
              <p:nvPr/>
            </p:nvSpPr>
            <p:spPr>
              <a:xfrm>
                <a:off x="1182396" y="2602704"/>
                <a:ext cx="53295" cy="80955"/>
              </a:xfrm>
              <a:custGeom>
                <a:avLst/>
                <a:gdLst/>
                <a:ahLst/>
                <a:cxnLst/>
                <a:rect l="l" t="t" r="r" b="b"/>
                <a:pathLst>
                  <a:path w="447" h="679" extrusionOk="0">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13"/>
              <p:cNvSpPr/>
              <p:nvPr/>
            </p:nvSpPr>
            <p:spPr>
              <a:xfrm>
                <a:off x="1190623" y="274875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13"/>
              <p:cNvSpPr/>
              <p:nvPr/>
            </p:nvSpPr>
            <p:spPr>
              <a:xfrm>
                <a:off x="1182396" y="2892069"/>
                <a:ext cx="53295" cy="80955"/>
              </a:xfrm>
              <a:custGeom>
                <a:avLst/>
                <a:gdLst/>
                <a:ahLst/>
                <a:cxnLst/>
                <a:rect l="l" t="t" r="r" b="b"/>
                <a:pathLst>
                  <a:path w="447" h="679" extrusionOk="0">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13"/>
              <p:cNvSpPr/>
              <p:nvPr/>
            </p:nvSpPr>
            <p:spPr>
              <a:xfrm>
                <a:off x="1190623" y="303812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13"/>
              <p:cNvSpPr/>
              <p:nvPr/>
            </p:nvSpPr>
            <p:spPr>
              <a:xfrm>
                <a:off x="1182396" y="3181435"/>
                <a:ext cx="53295" cy="80955"/>
              </a:xfrm>
              <a:custGeom>
                <a:avLst/>
                <a:gdLst/>
                <a:ahLst/>
                <a:cxnLst/>
                <a:rect l="l" t="t" r="r" b="b"/>
                <a:pathLst>
                  <a:path w="447" h="679" extrusionOk="0">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13"/>
              <p:cNvSpPr/>
              <p:nvPr/>
            </p:nvSpPr>
            <p:spPr>
              <a:xfrm>
                <a:off x="1182396" y="332653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13"/>
              <p:cNvSpPr/>
              <p:nvPr/>
            </p:nvSpPr>
            <p:spPr>
              <a:xfrm>
                <a:off x="1190623" y="3472588"/>
                <a:ext cx="25872" cy="78213"/>
              </a:xfrm>
              <a:custGeom>
                <a:avLst/>
                <a:gdLst/>
                <a:ahLst/>
                <a:cxnLst/>
                <a:rect l="l" t="t" r="r" b="b"/>
                <a:pathLst>
                  <a:path w="217" h="656" extrusionOk="0">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13"/>
              <p:cNvSpPr/>
              <p:nvPr/>
            </p:nvSpPr>
            <p:spPr>
              <a:xfrm>
                <a:off x="1182396" y="3615900"/>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13"/>
              <p:cNvSpPr/>
              <p:nvPr/>
            </p:nvSpPr>
            <p:spPr>
              <a:xfrm>
                <a:off x="1182396" y="3760165"/>
                <a:ext cx="53295" cy="80955"/>
              </a:xfrm>
              <a:custGeom>
                <a:avLst/>
                <a:gdLst/>
                <a:ahLst/>
                <a:cxnLst/>
                <a:rect l="l" t="t" r="r" b="b"/>
                <a:pathLst>
                  <a:path w="447" h="679" extrusionOk="0">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13"/>
              <p:cNvSpPr/>
              <p:nvPr/>
            </p:nvSpPr>
            <p:spPr>
              <a:xfrm>
                <a:off x="1182396" y="390526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13"/>
              <p:cNvSpPr/>
              <p:nvPr/>
            </p:nvSpPr>
            <p:spPr>
              <a:xfrm>
                <a:off x="1190623" y="4051318"/>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13"/>
              <p:cNvSpPr/>
              <p:nvPr/>
            </p:nvSpPr>
            <p:spPr>
              <a:xfrm>
                <a:off x="1190623" y="4195584"/>
                <a:ext cx="25872" cy="78213"/>
              </a:xfrm>
              <a:custGeom>
                <a:avLst/>
                <a:gdLst/>
                <a:ahLst/>
                <a:cxnLst/>
                <a:rect l="l" t="t" r="r" b="b"/>
                <a:pathLst>
                  <a:path w="217" h="656" extrusionOk="0">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13"/>
              <p:cNvSpPr/>
              <p:nvPr/>
            </p:nvSpPr>
            <p:spPr>
              <a:xfrm>
                <a:off x="1190623" y="4340684"/>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13"/>
              <p:cNvSpPr/>
              <p:nvPr/>
            </p:nvSpPr>
            <p:spPr>
              <a:xfrm>
                <a:off x="1182396" y="448399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13"/>
              <p:cNvSpPr/>
              <p:nvPr/>
            </p:nvSpPr>
            <p:spPr>
              <a:xfrm>
                <a:off x="1190623" y="4630049"/>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13"/>
              <p:cNvSpPr/>
              <p:nvPr/>
            </p:nvSpPr>
            <p:spPr>
              <a:xfrm>
                <a:off x="1182396" y="4773360"/>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13"/>
              <p:cNvSpPr/>
              <p:nvPr/>
            </p:nvSpPr>
            <p:spPr>
              <a:xfrm>
                <a:off x="1190623" y="4919414"/>
                <a:ext cx="25872" cy="78213"/>
              </a:xfrm>
              <a:custGeom>
                <a:avLst/>
                <a:gdLst/>
                <a:ahLst/>
                <a:cxnLst/>
                <a:rect l="l" t="t" r="r" b="b"/>
                <a:pathLst>
                  <a:path w="217" h="656" extrusionOk="0">
                    <a:moveTo>
                      <a:pt x="139" y="1"/>
                    </a:moveTo>
                    <a:lnTo>
                      <a:pt x="0" y="78"/>
                    </a:lnTo>
                    <a:lnTo>
                      <a:pt x="16" y="139"/>
                    </a:lnTo>
                    <a:lnTo>
                      <a:pt x="131" y="78"/>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13"/>
              <p:cNvSpPr/>
              <p:nvPr/>
            </p:nvSpPr>
            <p:spPr>
              <a:xfrm>
                <a:off x="1182396" y="506272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40"/>
                    </a:cubicBezTo>
                    <a:cubicBezTo>
                      <a:pt x="85" y="162"/>
                      <a:pt x="146"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44" name="Google Shape;3744;p13"/>
            <p:cNvSpPr/>
            <p:nvPr/>
          </p:nvSpPr>
          <p:spPr>
            <a:xfrm>
              <a:off x="112911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13"/>
            <p:cNvSpPr/>
            <p:nvPr/>
          </p:nvSpPr>
          <p:spPr>
            <a:xfrm>
              <a:off x="112911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13"/>
            <p:cNvSpPr/>
            <p:nvPr/>
          </p:nvSpPr>
          <p:spPr>
            <a:xfrm>
              <a:off x="112911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13"/>
            <p:cNvSpPr/>
            <p:nvPr/>
          </p:nvSpPr>
          <p:spPr>
            <a:xfrm>
              <a:off x="112089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13"/>
            <p:cNvSpPr/>
            <p:nvPr/>
          </p:nvSpPr>
          <p:spPr>
            <a:xfrm>
              <a:off x="1120890"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13"/>
            <p:cNvSpPr/>
            <p:nvPr/>
          </p:nvSpPr>
          <p:spPr>
            <a:xfrm>
              <a:off x="1129116"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13"/>
            <p:cNvSpPr/>
            <p:nvPr/>
          </p:nvSpPr>
          <p:spPr>
            <a:xfrm>
              <a:off x="1120890"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13"/>
            <p:cNvSpPr/>
            <p:nvPr/>
          </p:nvSpPr>
          <p:spPr>
            <a:xfrm>
              <a:off x="1129116"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13"/>
            <p:cNvSpPr/>
            <p:nvPr/>
          </p:nvSpPr>
          <p:spPr>
            <a:xfrm>
              <a:off x="1120890"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53" name="Google Shape;3753;p13"/>
            <p:cNvGrpSpPr/>
            <p:nvPr/>
          </p:nvGrpSpPr>
          <p:grpSpPr>
            <a:xfrm>
              <a:off x="8979668" y="206"/>
              <a:ext cx="53414" cy="5143474"/>
              <a:chOff x="1418927" y="206"/>
              <a:chExt cx="53414" cy="5143474"/>
            </a:xfrm>
          </p:grpSpPr>
          <p:sp>
            <p:nvSpPr>
              <p:cNvPr id="3754" name="Google Shape;3754;p13"/>
              <p:cNvSpPr/>
              <p:nvPr/>
            </p:nvSpPr>
            <p:spPr>
              <a:xfrm>
                <a:off x="1427153"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13"/>
              <p:cNvSpPr/>
              <p:nvPr/>
            </p:nvSpPr>
            <p:spPr>
              <a:xfrm>
                <a:off x="1427153"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13"/>
              <p:cNvSpPr/>
              <p:nvPr/>
            </p:nvSpPr>
            <p:spPr>
              <a:xfrm>
                <a:off x="1427153"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13"/>
              <p:cNvSpPr/>
              <p:nvPr/>
            </p:nvSpPr>
            <p:spPr>
              <a:xfrm>
                <a:off x="14189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13"/>
              <p:cNvSpPr/>
              <p:nvPr/>
            </p:nvSpPr>
            <p:spPr>
              <a:xfrm>
                <a:off x="14189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13"/>
              <p:cNvSpPr/>
              <p:nvPr/>
            </p:nvSpPr>
            <p:spPr>
              <a:xfrm>
                <a:off x="1427153"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13"/>
              <p:cNvSpPr/>
              <p:nvPr/>
            </p:nvSpPr>
            <p:spPr>
              <a:xfrm>
                <a:off x="14189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13"/>
              <p:cNvSpPr/>
              <p:nvPr/>
            </p:nvSpPr>
            <p:spPr>
              <a:xfrm>
                <a:off x="1427153"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13"/>
              <p:cNvSpPr/>
              <p:nvPr/>
            </p:nvSpPr>
            <p:spPr>
              <a:xfrm>
                <a:off x="14189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13"/>
              <p:cNvSpPr/>
              <p:nvPr/>
            </p:nvSpPr>
            <p:spPr>
              <a:xfrm>
                <a:off x="141892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13"/>
              <p:cNvSpPr/>
              <p:nvPr/>
            </p:nvSpPr>
            <p:spPr>
              <a:xfrm>
                <a:off x="1427153" y="144703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13"/>
              <p:cNvSpPr/>
              <p:nvPr/>
            </p:nvSpPr>
            <p:spPr>
              <a:xfrm>
                <a:off x="1427153" y="159117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13"/>
              <p:cNvSpPr/>
              <p:nvPr/>
            </p:nvSpPr>
            <p:spPr>
              <a:xfrm>
                <a:off x="1427153" y="1736397"/>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13"/>
              <p:cNvSpPr/>
              <p:nvPr/>
            </p:nvSpPr>
            <p:spPr>
              <a:xfrm>
                <a:off x="141892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13"/>
              <p:cNvSpPr/>
              <p:nvPr/>
            </p:nvSpPr>
            <p:spPr>
              <a:xfrm>
                <a:off x="1427153" y="202576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13"/>
              <p:cNvSpPr/>
              <p:nvPr/>
            </p:nvSpPr>
            <p:spPr>
              <a:xfrm>
                <a:off x="1427153" y="217002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13"/>
              <p:cNvSpPr/>
              <p:nvPr/>
            </p:nvSpPr>
            <p:spPr>
              <a:xfrm>
                <a:off x="1418927"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13"/>
              <p:cNvSpPr/>
              <p:nvPr/>
            </p:nvSpPr>
            <p:spPr>
              <a:xfrm>
                <a:off x="1427153" y="2459393"/>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13"/>
              <p:cNvSpPr/>
              <p:nvPr/>
            </p:nvSpPr>
            <p:spPr>
              <a:xfrm>
                <a:off x="1418927"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13"/>
              <p:cNvSpPr/>
              <p:nvPr/>
            </p:nvSpPr>
            <p:spPr>
              <a:xfrm>
                <a:off x="1427153" y="274875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13"/>
              <p:cNvSpPr/>
              <p:nvPr/>
            </p:nvSpPr>
            <p:spPr>
              <a:xfrm>
                <a:off x="1418927"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13"/>
              <p:cNvSpPr/>
              <p:nvPr/>
            </p:nvSpPr>
            <p:spPr>
              <a:xfrm>
                <a:off x="1427153" y="3038123"/>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13"/>
              <p:cNvSpPr/>
              <p:nvPr/>
            </p:nvSpPr>
            <p:spPr>
              <a:xfrm>
                <a:off x="1418927"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13"/>
              <p:cNvSpPr/>
              <p:nvPr/>
            </p:nvSpPr>
            <p:spPr>
              <a:xfrm>
                <a:off x="1418927"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13"/>
              <p:cNvSpPr/>
              <p:nvPr/>
            </p:nvSpPr>
            <p:spPr>
              <a:xfrm>
                <a:off x="1427153" y="3472588"/>
                <a:ext cx="25872" cy="78213"/>
              </a:xfrm>
              <a:custGeom>
                <a:avLst/>
                <a:gdLst/>
                <a:ahLst/>
                <a:cxnLst/>
                <a:rect l="l" t="t" r="r" b="b"/>
                <a:pathLst>
                  <a:path w="217" h="656" extrusionOk="0">
                    <a:moveTo>
                      <a:pt x="147"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13"/>
              <p:cNvSpPr/>
              <p:nvPr/>
            </p:nvSpPr>
            <p:spPr>
              <a:xfrm>
                <a:off x="1418927"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13"/>
              <p:cNvSpPr/>
              <p:nvPr/>
            </p:nvSpPr>
            <p:spPr>
              <a:xfrm>
                <a:off x="1418927"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13"/>
              <p:cNvSpPr/>
              <p:nvPr/>
            </p:nvSpPr>
            <p:spPr>
              <a:xfrm>
                <a:off x="1418927"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13"/>
              <p:cNvSpPr/>
              <p:nvPr/>
            </p:nvSpPr>
            <p:spPr>
              <a:xfrm>
                <a:off x="1427153" y="4051318"/>
                <a:ext cx="25872" cy="78213"/>
              </a:xfrm>
              <a:custGeom>
                <a:avLst/>
                <a:gdLst/>
                <a:ahLst/>
                <a:cxnLst/>
                <a:rect l="l" t="t" r="r" b="b"/>
                <a:pathLst>
                  <a:path w="217" h="656" extrusionOk="0">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13"/>
              <p:cNvSpPr/>
              <p:nvPr/>
            </p:nvSpPr>
            <p:spPr>
              <a:xfrm>
                <a:off x="1427153" y="4195584"/>
                <a:ext cx="25872" cy="78213"/>
              </a:xfrm>
              <a:custGeom>
                <a:avLst/>
                <a:gdLst/>
                <a:ahLst/>
                <a:cxnLst/>
                <a:rect l="l" t="t" r="r" b="b"/>
                <a:pathLst>
                  <a:path w="217" h="656" extrusionOk="0">
                    <a:moveTo>
                      <a:pt x="147"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13"/>
              <p:cNvSpPr/>
              <p:nvPr/>
            </p:nvSpPr>
            <p:spPr>
              <a:xfrm>
                <a:off x="1427153" y="4340684"/>
                <a:ext cx="25872" cy="78213"/>
              </a:xfrm>
              <a:custGeom>
                <a:avLst/>
                <a:gdLst/>
                <a:ahLst/>
                <a:cxnLst/>
                <a:rect l="l" t="t" r="r" b="b"/>
                <a:pathLst>
                  <a:path w="217" h="656" extrusionOk="0">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13"/>
              <p:cNvSpPr/>
              <p:nvPr/>
            </p:nvSpPr>
            <p:spPr>
              <a:xfrm>
                <a:off x="1418927"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13"/>
              <p:cNvSpPr/>
              <p:nvPr/>
            </p:nvSpPr>
            <p:spPr>
              <a:xfrm>
                <a:off x="1427153" y="4630049"/>
                <a:ext cx="25872" cy="78213"/>
              </a:xfrm>
              <a:custGeom>
                <a:avLst/>
                <a:gdLst/>
                <a:ahLst/>
                <a:cxnLst/>
                <a:rect l="l" t="t" r="r" b="b"/>
                <a:pathLst>
                  <a:path w="217" h="656" extrusionOk="0">
                    <a:moveTo>
                      <a:pt x="147"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13"/>
              <p:cNvSpPr/>
              <p:nvPr/>
            </p:nvSpPr>
            <p:spPr>
              <a:xfrm>
                <a:off x="1418927"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13"/>
              <p:cNvSpPr/>
              <p:nvPr/>
            </p:nvSpPr>
            <p:spPr>
              <a:xfrm>
                <a:off x="1427153" y="4919414"/>
                <a:ext cx="25872" cy="78213"/>
              </a:xfrm>
              <a:custGeom>
                <a:avLst/>
                <a:gdLst/>
                <a:ahLst/>
                <a:cxnLst/>
                <a:rect l="l" t="t" r="r" b="b"/>
                <a:pathLst>
                  <a:path w="217" h="656" extrusionOk="0">
                    <a:moveTo>
                      <a:pt x="147"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13"/>
              <p:cNvSpPr/>
              <p:nvPr/>
            </p:nvSpPr>
            <p:spPr>
              <a:xfrm>
                <a:off x="1418927"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40"/>
                    </a:cubicBezTo>
                    <a:cubicBezTo>
                      <a:pt x="93" y="162"/>
                      <a:pt x="147" y="70"/>
                      <a:pt x="224" y="70"/>
                    </a:cubicBezTo>
                    <a:close/>
                    <a:moveTo>
                      <a:pt x="231" y="1"/>
                    </a:moveTo>
                    <a:cubicBezTo>
                      <a:pt x="93" y="1"/>
                      <a:pt x="0" y="116"/>
                      <a:pt x="0" y="340"/>
                    </a:cubicBezTo>
                    <a:cubicBezTo>
                      <a:pt x="0" y="555"/>
                      <a:pt x="93" y="679"/>
                      <a:pt x="216"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90" name="Google Shape;3790;p13"/>
            <p:cNvGrpSpPr/>
            <p:nvPr/>
          </p:nvGrpSpPr>
          <p:grpSpPr>
            <a:xfrm>
              <a:off x="363679" y="206"/>
              <a:ext cx="53295" cy="5143474"/>
              <a:chOff x="7816534" y="206"/>
              <a:chExt cx="53295" cy="5143474"/>
            </a:xfrm>
          </p:grpSpPr>
          <p:sp>
            <p:nvSpPr>
              <p:cNvPr id="3791" name="Google Shape;3791;p13"/>
              <p:cNvSpPr/>
              <p:nvPr/>
            </p:nvSpPr>
            <p:spPr>
              <a:xfrm>
                <a:off x="7824761"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13"/>
              <p:cNvSpPr/>
              <p:nvPr/>
            </p:nvSpPr>
            <p:spPr>
              <a:xfrm>
                <a:off x="7824761"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13"/>
              <p:cNvSpPr/>
              <p:nvPr/>
            </p:nvSpPr>
            <p:spPr>
              <a:xfrm>
                <a:off x="7824761"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13"/>
              <p:cNvSpPr/>
              <p:nvPr/>
            </p:nvSpPr>
            <p:spPr>
              <a:xfrm>
                <a:off x="7816534"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13"/>
              <p:cNvSpPr/>
              <p:nvPr/>
            </p:nvSpPr>
            <p:spPr>
              <a:xfrm>
                <a:off x="7816534"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13"/>
              <p:cNvSpPr/>
              <p:nvPr/>
            </p:nvSpPr>
            <p:spPr>
              <a:xfrm>
                <a:off x="7824761"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13"/>
              <p:cNvSpPr/>
              <p:nvPr/>
            </p:nvSpPr>
            <p:spPr>
              <a:xfrm>
                <a:off x="7816534"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13"/>
              <p:cNvSpPr/>
              <p:nvPr/>
            </p:nvSpPr>
            <p:spPr>
              <a:xfrm>
                <a:off x="7824761"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13"/>
              <p:cNvSpPr/>
              <p:nvPr/>
            </p:nvSpPr>
            <p:spPr>
              <a:xfrm>
                <a:off x="7816534"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13"/>
              <p:cNvSpPr/>
              <p:nvPr/>
            </p:nvSpPr>
            <p:spPr>
              <a:xfrm>
                <a:off x="7816534"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13"/>
              <p:cNvSpPr/>
              <p:nvPr/>
            </p:nvSpPr>
            <p:spPr>
              <a:xfrm>
                <a:off x="7824761"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13"/>
              <p:cNvSpPr/>
              <p:nvPr/>
            </p:nvSpPr>
            <p:spPr>
              <a:xfrm>
                <a:off x="7824761" y="159117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13"/>
              <p:cNvSpPr/>
              <p:nvPr/>
            </p:nvSpPr>
            <p:spPr>
              <a:xfrm>
                <a:off x="7824761" y="1736397"/>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13"/>
              <p:cNvSpPr/>
              <p:nvPr/>
            </p:nvSpPr>
            <p:spPr>
              <a:xfrm>
                <a:off x="7816534" y="1879709"/>
                <a:ext cx="53295" cy="80955"/>
              </a:xfrm>
              <a:custGeom>
                <a:avLst/>
                <a:gdLst/>
                <a:ahLst/>
                <a:cxnLst/>
                <a:rect l="l" t="t" r="r" b="b"/>
                <a:pathLst>
                  <a:path w="447" h="679" extrusionOk="0">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13"/>
              <p:cNvSpPr/>
              <p:nvPr/>
            </p:nvSpPr>
            <p:spPr>
              <a:xfrm>
                <a:off x="7824761" y="202576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13"/>
              <p:cNvSpPr/>
              <p:nvPr/>
            </p:nvSpPr>
            <p:spPr>
              <a:xfrm>
                <a:off x="7824761" y="217002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13"/>
              <p:cNvSpPr/>
              <p:nvPr/>
            </p:nvSpPr>
            <p:spPr>
              <a:xfrm>
                <a:off x="7816534" y="2313220"/>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13"/>
              <p:cNvSpPr/>
              <p:nvPr/>
            </p:nvSpPr>
            <p:spPr>
              <a:xfrm>
                <a:off x="7824761" y="245939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13"/>
              <p:cNvSpPr/>
              <p:nvPr/>
            </p:nvSpPr>
            <p:spPr>
              <a:xfrm>
                <a:off x="7816534" y="2602704"/>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13"/>
              <p:cNvSpPr/>
              <p:nvPr/>
            </p:nvSpPr>
            <p:spPr>
              <a:xfrm>
                <a:off x="7824761" y="274875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13"/>
              <p:cNvSpPr/>
              <p:nvPr/>
            </p:nvSpPr>
            <p:spPr>
              <a:xfrm>
                <a:off x="7816534" y="2892069"/>
                <a:ext cx="53295" cy="80955"/>
              </a:xfrm>
              <a:custGeom>
                <a:avLst/>
                <a:gdLst/>
                <a:ahLst/>
                <a:cxnLst/>
                <a:rect l="l" t="t" r="r" b="b"/>
                <a:pathLst>
                  <a:path w="447" h="679" extrusionOk="0">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13"/>
              <p:cNvSpPr/>
              <p:nvPr/>
            </p:nvSpPr>
            <p:spPr>
              <a:xfrm>
                <a:off x="7824761" y="303812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13"/>
              <p:cNvSpPr/>
              <p:nvPr/>
            </p:nvSpPr>
            <p:spPr>
              <a:xfrm>
                <a:off x="7816534" y="3181435"/>
                <a:ext cx="53295" cy="80955"/>
              </a:xfrm>
              <a:custGeom>
                <a:avLst/>
                <a:gdLst/>
                <a:ahLst/>
                <a:cxnLst/>
                <a:rect l="l" t="t" r="r" b="b"/>
                <a:pathLst>
                  <a:path w="447" h="679" extrusionOk="0">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13"/>
              <p:cNvSpPr/>
              <p:nvPr/>
            </p:nvSpPr>
            <p:spPr>
              <a:xfrm>
                <a:off x="7816534"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13"/>
              <p:cNvSpPr/>
              <p:nvPr/>
            </p:nvSpPr>
            <p:spPr>
              <a:xfrm>
                <a:off x="7824761" y="3472588"/>
                <a:ext cx="26707" cy="78213"/>
              </a:xfrm>
              <a:custGeom>
                <a:avLst/>
                <a:gdLst/>
                <a:ahLst/>
                <a:cxnLst/>
                <a:rect l="l" t="t" r="r" b="b"/>
                <a:pathLst>
                  <a:path w="224" h="656" extrusionOk="0">
                    <a:moveTo>
                      <a:pt x="147" y="0"/>
                    </a:moveTo>
                    <a:lnTo>
                      <a:pt x="0" y="78"/>
                    </a:lnTo>
                    <a:lnTo>
                      <a:pt x="24"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13"/>
              <p:cNvSpPr/>
              <p:nvPr/>
            </p:nvSpPr>
            <p:spPr>
              <a:xfrm>
                <a:off x="7816534" y="3615900"/>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13"/>
              <p:cNvSpPr/>
              <p:nvPr/>
            </p:nvSpPr>
            <p:spPr>
              <a:xfrm>
                <a:off x="7816534" y="376016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13"/>
              <p:cNvSpPr/>
              <p:nvPr/>
            </p:nvSpPr>
            <p:spPr>
              <a:xfrm>
                <a:off x="7816534" y="390526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13"/>
              <p:cNvSpPr/>
              <p:nvPr/>
            </p:nvSpPr>
            <p:spPr>
              <a:xfrm>
                <a:off x="7824761" y="4051318"/>
                <a:ext cx="26707" cy="78213"/>
              </a:xfrm>
              <a:custGeom>
                <a:avLst/>
                <a:gdLst/>
                <a:ahLst/>
                <a:cxnLst/>
                <a:rect l="l" t="t" r="r" b="b"/>
                <a:pathLst>
                  <a:path w="224" h="656" extrusionOk="0">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13"/>
              <p:cNvSpPr/>
              <p:nvPr/>
            </p:nvSpPr>
            <p:spPr>
              <a:xfrm>
                <a:off x="7824761" y="4195584"/>
                <a:ext cx="26707" cy="78213"/>
              </a:xfrm>
              <a:custGeom>
                <a:avLst/>
                <a:gdLst/>
                <a:ahLst/>
                <a:cxnLst/>
                <a:rect l="l" t="t" r="r" b="b"/>
                <a:pathLst>
                  <a:path w="224" h="656" extrusionOk="0">
                    <a:moveTo>
                      <a:pt x="147" y="0"/>
                    </a:moveTo>
                    <a:lnTo>
                      <a:pt x="0" y="77"/>
                    </a:lnTo>
                    <a:lnTo>
                      <a:pt x="24"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13"/>
              <p:cNvSpPr/>
              <p:nvPr/>
            </p:nvSpPr>
            <p:spPr>
              <a:xfrm>
                <a:off x="7824761" y="4340684"/>
                <a:ext cx="26707" cy="78213"/>
              </a:xfrm>
              <a:custGeom>
                <a:avLst/>
                <a:gdLst/>
                <a:ahLst/>
                <a:cxnLst/>
                <a:rect l="l" t="t" r="r" b="b"/>
                <a:pathLst>
                  <a:path w="224" h="656" extrusionOk="0">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13"/>
              <p:cNvSpPr/>
              <p:nvPr/>
            </p:nvSpPr>
            <p:spPr>
              <a:xfrm>
                <a:off x="7816534" y="448399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13"/>
              <p:cNvSpPr/>
              <p:nvPr/>
            </p:nvSpPr>
            <p:spPr>
              <a:xfrm>
                <a:off x="7824761" y="4630049"/>
                <a:ext cx="26707" cy="78213"/>
              </a:xfrm>
              <a:custGeom>
                <a:avLst/>
                <a:gdLst/>
                <a:ahLst/>
                <a:cxnLst/>
                <a:rect l="l" t="t" r="r" b="b"/>
                <a:pathLst>
                  <a:path w="224" h="656" extrusionOk="0">
                    <a:moveTo>
                      <a:pt x="147" y="1"/>
                    </a:moveTo>
                    <a:lnTo>
                      <a:pt x="0" y="78"/>
                    </a:lnTo>
                    <a:lnTo>
                      <a:pt x="24"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13"/>
              <p:cNvSpPr/>
              <p:nvPr/>
            </p:nvSpPr>
            <p:spPr>
              <a:xfrm>
                <a:off x="7816534" y="4773360"/>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13"/>
              <p:cNvSpPr/>
              <p:nvPr/>
            </p:nvSpPr>
            <p:spPr>
              <a:xfrm>
                <a:off x="7824761" y="4919414"/>
                <a:ext cx="26707" cy="78213"/>
              </a:xfrm>
              <a:custGeom>
                <a:avLst/>
                <a:gdLst/>
                <a:ahLst/>
                <a:cxnLst/>
                <a:rect l="l" t="t" r="r" b="b"/>
                <a:pathLst>
                  <a:path w="224" h="656" extrusionOk="0">
                    <a:moveTo>
                      <a:pt x="147" y="1"/>
                    </a:moveTo>
                    <a:lnTo>
                      <a:pt x="0" y="78"/>
                    </a:lnTo>
                    <a:lnTo>
                      <a:pt x="24"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13"/>
              <p:cNvSpPr/>
              <p:nvPr/>
            </p:nvSpPr>
            <p:spPr>
              <a:xfrm>
                <a:off x="7816534" y="506272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27" name="Google Shape;3827;p13"/>
            <p:cNvSpPr/>
            <p:nvPr/>
          </p:nvSpPr>
          <p:spPr>
            <a:xfrm>
              <a:off x="138187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13"/>
            <p:cNvSpPr/>
            <p:nvPr/>
          </p:nvSpPr>
          <p:spPr>
            <a:xfrm>
              <a:off x="138187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13"/>
            <p:cNvSpPr/>
            <p:nvPr/>
          </p:nvSpPr>
          <p:spPr>
            <a:xfrm>
              <a:off x="138187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13"/>
            <p:cNvSpPr/>
            <p:nvPr/>
          </p:nvSpPr>
          <p:spPr>
            <a:xfrm>
              <a:off x="137365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13"/>
            <p:cNvSpPr/>
            <p:nvPr/>
          </p:nvSpPr>
          <p:spPr>
            <a:xfrm>
              <a:off x="137365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13"/>
            <p:cNvSpPr/>
            <p:nvPr/>
          </p:nvSpPr>
          <p:spPr>
            <a:xfrm>
              <a:off x="138187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13"/>
            <p:cNvSpPr/>
            <p:nvPr/>
          </p:nvSpPr>
          <p:spPr>
            <a:xfrm>
              <a:off x="137365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13"/>
            <p:cNvSpPr/>
            <p:nvPr/>
          </p:nvSpPr>
          <p:spPr>
            <a:xfrm>
              <a:off x="138187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13"/>
            <p:cNvSpPr/>
            <p:nvPr/>
          </p:nvSpPr>
          <p:spPr>
            <a:xfrm>
              <a:off x="747168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13"/>
            <p:cNvSpPr/>
            <p:nvPr/>
          </p:nvSpPr>
          <p:spPr>
            <a:xfrm>
              <a:off x="747168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13"/>
            <p:cNvSpPr/>
            <p:nvPr/>
          </p:nvSpPr>
          <p:spPr>
            <a:xfrm>
              <a:off x="747168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13"/>
            <p:cNvSpPr/>
            <p:nvPr/>
          </p:nvSpPr>
          <p:spPr>
            <a:xfrm>
              <a:off x="747168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13"/>
            <p:cNvSpPr/>
            <p:nvPr/>
          </p:nvSpPr>
          <p:spPr>
            <a:xfrm>
              <a:off x="7463459"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13"/>
            <p:cNvSpPr/>
            <p:nvPr/>
          </p:nvSpPr>
          <p:spPr>
            <a:xfrm>
              <a:off x="7463459"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13"/>
            <p:cNvSpPr/>
            <p:nvPr/>
          </p:nvSpPr>
          <p:spPr>
            <a:xfrm>
              <a:off x="772432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13"/>
            <p:cNvSpPr/>
            <p:nvPr/>
          </p:nvSpPr>
          <p:spPr>
            <a:xfrm>
              <a:off x="772432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13"/>
            <p:cNvSpPr/>
            <p:nvPr/>
          </p:nvSpPr>
          <p:spPr>
            <a:xfrm>
              <a:off x="772432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13"/>
            <p:cNvSpPr/>
            <p:nvPr/>
          </p:nvSpPr>
          <p:spPr>
            <a:xfrm>
              <a:off x="772432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13"/>
            <p:cNvSpPr/>
            <p:nvPr/>
          </p:nvSpPr>
          <p:spPr>
            <a:xfrm>
              <a:off x="7716101"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13"/>
            <p:cNvSpPr/>
            <p:nvPr/>
          </p:nvSpPr>
          <p:spPr>
            <a:xfrm>
              <a:off x="7716101"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13"/>
            <p:cNvSpPr/>
            <p:nvPr/>
          </p:nvSpPr>
          <p:spPr>
            <a:xfrm>
              <a:off x="7724327"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13"/>
            <p:cNvSpPr/>
            <p:nvPr/>
          </p:nvSpPr>
          <p:spPr>
            <a:xfrm>
              <a:off x="7716101"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13"/>
            <p:cNvSpPr/>
            <p:nvPr/>
          </p:nvSpPr>
          <p:spPr>
            <a:xfrm>
              <a:off x="822973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13"/>
            <p:cNvSpPr/>
            <p:nvPr/>
          </p:nvSpPr>
          <p:spPr>
            <a:xfrm>
              <a:off x="822973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13"/>
            <p:cNvSpPr/>
            <p:nvPr/>
          </p:nvSpPr>
          <p:spPr>
            <a:xfrm>
              <a:off x="822973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13"/>
            <p:cNvSpPr/>
            <p:nvPr/>
          </p:nvSpPr>
          <p:spPr>
            <a:xfrm>
              <a:off x="8229731"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13"/>
            <p:cNvSpPr/>
            <p:nvPr/>
          </p:nvSpPr>
          <p:spPr>
            <a:xfrm>
              <a:off x="8221504"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13"/>
            <p:cNvSpPr/>
            <p:nvPr/>
          </p:nvSpPr>
          <p:spPr>
            <a:xfrm>
              <a:off x="8221504"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13"/>
            <p:cNvSpPr/>
            <p:nvPr/>
          </p:nvSpPr>
          <p:spPr>
            <a:xfrm>
              <a:off x="8229731"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13"/>
            <p:cNvSpPr/>
            <p:nvPr/>
          </p:nvSpPr>
          <p:spPr>
            <a:xfrm>
              <a:off x="8221504"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13"/>
            <p:cNvSpPr/>
            <p:nvPr/>
          </p:nvSpPr>
          <p:spPr>
            <a:xfrm>
              <a:off x="8229731"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13"/>
            <p:cNvSpPr/>
            <p:nvPr/>
          </p:nvSpPr>
          <p:spPr>
            <a:xfrm>
              <a:off x="8221504"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13"/>
            <p:cNvSpPr/>
            <p:nvPr/>
          </p:nvSpPr>
          <p:spPr>
            <a:xfrm>
              <a:off x="8229731"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13"/>
            <p:cNvSpPr/>
            <p:nvPr/>
          </p:nvSpPr>
          <p:spPr>
            <a:xfrm>
              <a:off x="8221504"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13"/>
            <p:cNvSpPr/>
            <p:nvPr/>
          </p:nvSpPr>
          <p:spPr>
            <a:xfrm>
              <a:off x="8229731"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13"/>
            <p:cNvSpPr/>
            <p:nvPr/>
          </p:nvSpPr>
          <p:spPr>
            <a:xfrm>
              <a:off x="62454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13"/>
            <p:cNvSpPr/>
            <p:nvPr/>
          </p:nvSpPr>
          <p:spPr>
            <a:xfrm>
              <a:off x="62454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13"/>
            <p:cNvSpPr/>
            <p:nvPr/>
          </p:nvSpPr>
          <p:spPr>
            <a:xfrm>
              <a:off x="624548"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13"/>
            <p:cNvSpPr/>
            <p:nvPr/>
          </p:nvSpPr>
          <p:spPr>
            <a:xfrm>
              <a:off x="624548"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13"/>
            <p:cNvSpPr/>
            <p:nvPr/>
          </p:nvSpPr>
          <p:spPr>
            <a:xfrm>
              <a:off x="61632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13"/>
            <p:cNvSpPr/>
            <p:nvPr/>
          </p:nvSpPr>
          <p:spPr>
            <a:xfrm>
              <a:off x="61632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13"/>
            <p:cNvSpPr/>
            <p:nvPr/>
          </p:nvSpPr>
          <p:spPr>
            <a:xfrm>
              <a:off x="624548"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13"/>
            <p:cNvSpPr/>
            <p:nvPr/>
          </p:nvSpPr>
          <p:spPr>
            <a:xfrm>
              <a:off x="616321"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13"/>
            <p:cNvSpPr/>
            <p:nvPr/>
          </p:nvSpPr>
          <p:spPr>
            <a:xfrm>
              <a:off x="624548"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13"/>
            <p:cNvSpPr/>
            <p:nvPr/>
          </p:nvSpPr>
          <p:spPr>
            <a:xfrm>
              <a:off x="616321"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13"/>
            <p:cNvSpPr/>
            <p:nvPr/>
          </p:nvSpPr>
          <p:spPr>
            <a:xfrm>
              <a:off x="62454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13"/>
            <p:cNvSpPr/>
            <p:nvPr/>
          </p:nvSpPr>
          <p:spPr>
            <a:xfrm>
              <a:off x="616321"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13"/>
            <p:cNvSpPr/>
            <p:nvPr/>
          </p:nvSpPr>
          <p:spPr>
            <a:xfrm>
              <a:off x="62454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13"/>
            <p:cNvSpPr/>
            <p:nvPr/>
          </p:nvSpPr>
          <p:spPr>
            <a:xfrm>
              <a:off x="616321"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13"/>
            <p:cNvSpPr/>
            <p:nvPr/>
          </p:nvSpPr>
          <p:spPr>
            <a:xfrm>
              <a:off x="62454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13"/>
            <p:cNvSpPr/>
            <p:nvPr/>
          </p:nvSpPr>
          <p:spPr>
            <a:xfrm>
              <a:off x="624548" y="2169909"/>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13"/>
            <p:cNvSpPr/>
            <p:nvPr/>
          </p:nvSpPr>
          <p:spPr>
            <a:xfrm>
              <a:off x="616321"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13"/>
            <p:cNvSpPr/>
            <p:nvPr/>
          </p:nvSpPr>
          <p:spPr>
            <a:xfrm>
              <a:off x="616321"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13"/>
            <p:cNvSpPr/>
            <p:nvPr/>
          </p:nvSpPr>
          <p:spPr>
            <a:xfrm>
              <a:off x="624548" y="260449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13"/>
            <p:cNvSpPr/>
            <p:nvPr/>
          </p:nvSpPr>
          <p:spPr>
            <a:xfrm>
              <a:off x="163380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13"/>
            <p:cNvSpPr/>
            <p:nvPr/>
          </p:nvSpPr>
          <p:spPr>
            <a:xfrm>
              <a:off x="163380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13"/>
            <p:cNvSpPr/>
            <p:nvPr/>
          </p:nvSpPr>
          <p:spPr>
            <a:xfrm>
              <a:off x="163380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13"/>
            <p:cNvSpPr/>
            <p:nvPr/>
          </p:nvSpPr>
          <p:spPr>
            <a:xfrm>
              <a:off x="163380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13"/>
            <p:cNvSpPr/>
            <p:nvPr/>
          </p:nvSpPr>
          <p:spPr>
            <a:xfrm>
              <a:off x="162641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13"/>
            <p:cNvSpPr/>
            <p:nvPr/>
          </p:nvSpPr>
          <p:spPr>
            <a:xfrm>
              <a:off x="162641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87" name="Google Shape;3887;p13"/>
            <p:cNvGrpSpPr/>
            <p:nvPr/>
          </p:nvGrpSpPr>
          <p:grpSpPr>
            <a:xfrm>
              <a:off x="110918" y="206"/>
              <a:ext cx="53414" cy="5143474"/>
              <a:chOff x="8712171" y="206"/>
              <a:chExt cx="53414" cy="5143474"/>
            </a:xfrm>
          </p:grpSpPr>
          <p:sp>
            <p:nvSpPr>
              <p:cNvPr id="3888" name="Google Shape;3888;p13"/>
              <p:cNvSpPr/>
              <p:nvPr/>
            </p:nvSpPr>
            <p:spPr>
              <a:xfrm>
                <a:off x="87203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13"/>
              <p:cNvSpPr/>
              <p:nvPr/>
            </p:nvSpPr>
            <p:spPr>
              <a:xfrm>
                <a:off x="87203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13"/>
              <p:cNvSpPr/>
              <p:nvPr/>
            </p:nvSpPr>
            <p:spPr>
              <a:xfrm>
                <a:off x="87203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13"/>
              <p:cNvSpPr/>
              <p:nvPr/>
            </p:nvSpPr>
            <p:spPr>
              <a:xfrm>
                <a:off x="87121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13"/>
              <p:cNvSpPr/>
              <p:nvPr/>
            </p:nvSpPr>
            <p:spPr>
              <a:xfrm>
                <a:off x="87121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13"/>
              <p:cNvSpPr/>
              <p:nvPr/>
            </p:nvSpPr>
            <p:spPr>
              <a:xfrm>
                <a:off x="87203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13"/>
              <p:cNvSpPr/>
              <p:nvPr/>
            </p:nvSpPr>
            <p:spPr>
              <a:xfrm>
                <a:off x="87121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13"/>
              <p:cNvSpPr/>
              <p:nvPr/>
            </p:nvSpPr>
            <p:spPr>
              <a:xfrm>
                <a:off x="87203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13"/>
              <p:cNvSpPr/>
              <p:nvPr/>
            </p:nvSpPr>
            <p:spPr>
              <a:xfrm>
                <a:off x="871217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13"/>
              <p:cNvSpPr/>
              <p:nvPr/>
            </p:nvSpPr>
            <p:spPr>
              <a:xfrm>
                <a:off x="871217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13"/>
              <p:cNvSpPr/>
              <p:nvPr/>
            </p:nvSpPr>
            <p:spPr>
              <a:xfrm>
                <a:off x="872039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13"/>
              <p:cNvSpPr/>
              <p:nvPr/>
            </p:nvSpPr>
            <p:spPr>
              <a:xfrm>
                <a:off x="872039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13"/>
              <p:cNvSpPr/>
              <p:nvPr/>
            </p:nvSpPr>
            <p:spPr>
              <a:xfrm>
                <a:off x="872039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13"/>
              <p:cNvSpPr/>
              <p:nvPr/>
            </p:nvSpPr>
            <p:spPr>
              <a:xfrm>
                <a:off x="871217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13"/>
              <p:cNvSpPr/>
              <p:nvPr/>
            </p:nvSpPr>
            <p:spPr>
              <a:xfrm>
                <a:off x="872039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13"/>
              <p:cNvSpPr/>
              <p:nvPr/>
            </p:nvSpPr>
            <p:spPr>
              <a:xfrm>
                <a:off x="872039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13"/>
              <p:cNvSpPr/>
              <p:nvPr/>
            </p:nvSpPr>
            <p:spPr>
              <a:xfrm>
                <a:off x="871217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13"/>
              <p:cNvSpPr/>
              <p:nvPr/>
            </p:nvSpPr>
            <p:spPr>
              <a:xfrm>
                <a:off x="872039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13"/>
              <p:cNvSpPr/>
              <p:nvPr/>
            </p:nvSpPr>
            <p:spPr>
              <a:xfrm>
                <a:off x="871217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13"/>
              <p:cNvSpPr/>
              <p:nvPr/>
            </p:nvSpPr>
            <p:spPr>
              <a:xfrm>
                <a:off x="872039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13"/>
              <p:cNvSpPr/>
              <p:nvPr/>
            </p:nvSpPr>
            <p:spPr>
              <a:xfrm>
                <a:off x="871217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13"/>
              <p:cNvSpPr/>
              <p:nvPr/>
            </p:nvSpPr>
            <p:spPr>
              <a:xfrm>
                <a:off x="872039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13"/>
              <p:cNvSpPr/>
              <p:nvPr/>
            </p:nvSpPr>
            <p:spPr>
              <a:xfrm>
                <a:off x="871217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13"/>
              <p:cNvSpPr/>
              <p:nvPr/>
            </p:nvSpPr>
            <p:spPr>
              <a:xfrm>
                <a:off x="871217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13"/>
              <p:cNvSpPr/>
              <p:nvPr/>
            </p:nvSpPr>
            <p:spPr>
              <a:xfrm>
                <a:off x="872039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13"/>
              <p:cNvSpPr/>
              <p:nvPr/>
            </p:nvSpPr>
            <p:spPr>
              <a:xfrm>
                <a:off x="871217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13"/>
              <p:cNvSpPr/>
              <p:nvPr/>
            </p:nvSpPr>
            <p:spPr>
              <a:xfrm>
                <a:off x="871217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13"/>
              <p:cNvSpPr/>
              <p:nvPr/>
            </p:nvSpPr>
            <p:spPr>
              <a:xfrm>
                <a:off x="871217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13"/>
              <p:cNvSpPr/>
              <p:nvPr/>
            </p:nvSpPr>
            <p:spPr>
              <a:xfrm>
                <a:off x="872039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13"/>
              <p:cNvSpPr/>
              <p:nvPr/>
            </p:nvSpPr>
            <p:spPr>
              <a:xfrm>
                <a:off x="872039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13"/>
              <p:cNvSpPr/>
              <p:nvPr/>
            </p:nvSpPr>
            <p:spPr>
              <a:xfrm>
                <a:off x="872039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13"/>
              <p:cNvSpPr/>
              <p:nvPr/>
            </p:nvSpPr>
            <p:spPr>
              <a:xfrm>
                <a:off x="871217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13"/>
              <p:cNvSpPr/>
              <p:nvPr/>
            </p:nvSpPr>
            <p:spPr>
              <a:xfrm>
                <a:off x="872039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13"/>
              <p:cNvSpPr/>
              <p:nvPr/>
            </p:nvSpPr>
            <p:spPr>
              <a:xfrm>
                <a:off x="871217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13"/>
              <p:cNvSpPr/>
              <p:nvPr/>
            </p:nvSpPr>
            <p:spPr>
              <a:xfrm>
                <a:off x="872039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13"/>
              <p:cNvSpPr/>
              <p:nvPr/>
            </p:nvSpPr>
            <p:spPr>
              <a:xfrm>
                <a:off x="871217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24" name="Google Shape;3924;p13"/>
            <p:cNvSpPr/>
            <p:nvPr/>
          </p:nvSpPr>
          <p:spPr>
            <a:xfrm>
              <a:off x="87647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13"/>
            <p:cNvSpPr/>
            <p:nvPr/>
          </p:nvSpPr>
          <p:spPr>
            <a:xfrm>
              <a:off x="87647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13"/>
            <p:cNvSpPr/>
            <p:nvPr/>
          </p:nvSpPr>
          <p:spPr>
            <a:xfrm>
              <a:off x="87647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13"/>
            <p:cNvSpPr/>
            <p:nvPr/>
          </p:nvSpPr>
          <p:spPr>
            <a:xfrm>
              <a:off x="87647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13"/>
            <p:cNvSpPr/>
            <p:nvPr/>
          </p:nvSpPr>
          <p:spPr>
            <a:xfrm>
              <a:off x="86908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13"/>
            <p:cNvSpPr/>
            <p:nvPr/>
          </p:nvSpPr>
          <p:spPr>
            <a:xfrm>
              <a:off x="86908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13"/>
            <p:cNvSpPr/>
            <p:nvPr/>
          </p:nvSpPr>
          <p:spPr>
            <a:xfrm>
              <a:off x="87647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13"/>
            <p:cNvSpPr/>
            <p:nvPr/>
          </p:nvSpPr>
          <p:spPr>
            <a:xfrm>
              <a:off x="86908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13"/>
            <p:cNvSpPr/>
            <p:nvPr/>
          </p:nvSpPr>
          <p:spPr>
            <a:xfrm>
              <a:off x="87647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13"/>
            <p:cNvSpPr/>
            <p:nvPr/>
          </p:nvSpPr>
          <p:spPr>
            <a:xfrm>
              <a:off x="86908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13"/>
            <p:cNvSpPr/>
            <p:nvPr/>
          </p:nvSpPr>
          <p:spPr>
            <a:xfrm>
              <a:off x="87647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13"/>
            <p:cNvSpPr/>
            <p:nvPr/>
          </p:nvSpPr>
          <p:spPr>
            <a:xfrm>
              <a:off x="86908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13"/>
            <p:cNvSpPr/>
            <p:nvPr/>
          </p:nvSpPr>
          <p:spPr>
            <a:xfrm>
              <a:off x="87647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7" name="Google Shape;3937;p13"/>
          <p:cNvSpPr txBox="1">
            <a:spLocks noGrp="1"/>
          </p:cNvSpPr>
          <p:nvPr>
            <p:ph type="title" hasCustomPrompt="1"/>
          </p:nvPr>
        </p:nvSpPr>
        <p:spPr>
          <a:xfrm>
            <a:off x="2741850" y="1274847"/>
            <a:ext cx="1006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38" name="Google Shape;3938;p13"/>
          <p:cNvSpPr txBox="1">
            <a:spLocks noGrp="1"/>
          </p:cNvSpPr>
          <p:nvPr>
            <p:ph type="subTitle" idx="1"/>
          </p:nvPr>
        </p:nvSpPr>
        <p:spPr>
          <a:xfrm>
            <a:off x="2046900" y="1752838"/>
            <a:ext cx="23964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3939" name="Google Shape;3939;p13"/>
          <p:cNvSpPr txBox="1">
            <a:spLocks noGrp="1"/>
          </p:cNvSpPr>
          <p:nvPr>
            <p:ph type="subTitle" idx="2"/>
          </p:nvPr>
        </p:nvSpPr>
        <p:spPr>
          <a:xfrm>
            <a:off x="2046900" y="2199728"/>
            <a:ext cx="23964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40" name="Google Shape;3940;p13"/>
          <p:cNvSpPr txBox="1">
            <a:spLocks noGrp="1"/>
          </p:cNvSpPr>
          <p:nvPr>
            <p:ph type="title" idx="3" hasCustomPrompt="1"/>
          </p:nvPr>
        </p:nvSpPr>
        <p:spPr>
          <a:xfrm>
            <a:off x="5395650" y="1274847"/>
            <a:ext cx="1006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41" name="Google Shape;3941;p13"/>
          <p:cNvSpPr txBox="1">
            <a:spLocks noGrp="1"/>
          </p:cNvSpPr>
          <p:nvPr>
            <p:ph type="subTitle" idx="4"/>
          </p:nvPr>
        </p:nvSpPr>
        <p:spPr>
          <a:xfrm>
            <a:off x="4700700" y="1752838"/>
            <a:ext cx="23964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3942" name="Google Shape;3942;p13"/>
          <p:cNvSpPr txBox="1">
            <a:spLocks noGrp="1"/>
          </p:cNvSpPr>
          <p:nvPr>
            <p:ph type="subTitle" idx="5"/>
          </p:nvPr>
        </p:nvSpPr>
        <p:spPr>
          <a:xfrm>
            <a:off x="4700700" y="2199728"/>
            <a:ext cx="23964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43" name="Google Shape;3943;p13"/>
          <p:cNvSpPr txBox="1">
            <a:spLocks noGrp="1"/>
          </p:cNvSpPr>
          <p:nvPr>
            <p:ph type="title" idx="6" hasCustomPrompt="1"/>
          </p:nvPr>
        </p:nvSpPr>
        <p:spPr>
          <a:xfrm>
            <a:off x="1414950" y="3027828"/>
            <a:ext cx="1006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44" name="Google Shape;3944;p13"/>
          <p:cNvSpPr txBox="1">
            <a:spLocks noGrp="1"/>
          </p:cNvSpPr>
          <p:nvPr>
            <p:ph type="subTitle" idx="7"/>
          </p:nvPr>
        </p:nvSpPr>
        <p:spPr>
          <a:xfrm>
            <a:off x="720000" y="3505829"/>
            <a:ext cx="23964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3945" name="Google Shape;3945;p13"/>
          <p:cNvSpPr txBox="1">
            <a:spLocks noGrp="1"/>
          </p:cNvSpPr>
          <p:nvPr>
            <p:ph type="subTitle" idx="8"/>
          </p:nvPr>
        </p:nvSpPr>
        <p:spPr>
          <a:xfrm>
            <a:off x="720000" y="3952716"/>
            <a:ext cx="23964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46" name="Google Shape;3946;p13"/>
          <p:cNvSpPr txBox="1">
            <a:spLocks noGrp="1"/>
          </p:cNvSpPr>
          <p:nvPr>
            <p:ph type="title" idx="9"/>
          </p:nvPr>
        </p:nvSpPr>
        <p:spPr>
          <a:xfrm>
            <a:off x="720000" y="387600"/>
            <a:ext cx="7704000" cy="592200"/>
          </a:xfrm>
          <a:prstGeom prst="rect">
            <a:avLst/>
          </a:prstGeom>
          <a:noFill/>
        </p:spPr>
        <p:txBody>
          <a:bodyPr spcFirstLastPara="1" wrap="square" lIns="91425" tIns="91425" rIns="91425" bIns="91425" anchor="t" anchorCtr="0">
            <a:noAutofit/>
          </a:bodyPr>
          <a:lstStyle>
            <a:lvl1pPr lvl="0" rtl="0">
              <a:spcBef>
                <a:spcPts val="0"/>
              </a:spcBef>
              <a:spcAft>
                <a:spcPts val="0"/>
              </a:spcAft>
              <a:buClr>
                <a:schemeClr val="dk2"/>
              </a:buClr>
              <a:buSzPts val="3200"/>
              <a:buFont typeface="Fredoka One"/>
              <a:buNone/>
              <a:defRPr sz="3200"/>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3947" name="Google Shape;3947;p13"/>
          <p:cNvSpPr txBox="1">
            <a:spLocks noGrp="1"/>
          </p:cNvSpPr>
          <p:nvPr>
            <p:ph type="title" idx="13" hasCustomPrompt="1"/>
          </p:nvPr>
        </p:nvSpPr>
        <p:spPr>
          <a:xfrm>
            <a:off x="6722550" y="3027830"/>
            <a:ext cx="1006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48" name="Google Shape;3948;p13"/>
          <p:cNvSpPr txBox="1">
            <a:spLocks noGrp="1"/>
          </p:cNvSpPr>
          <p:nvPr>
            <p:ph type="subTitle" idx="14"/>
          </p:nvPr>
        </p:nvSpPr>
        <p:spPr>
          <a:xfrm>
            <a:off x="6027600" y="3505829"/>
            <a:ext cx="23964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3949" name="Google Shape;3949;p13"/>
          <p:cNvSpPr txBox="1">
            <a:spLocks noGrp="1"/>
          </p:cNvSpPr>
          <p:nvPr>
            <p:ph type="subTitle" idx="15"/>
          </p:nvPr>
        </p:nvSpPr>
        <p:spPr>
          <a:xfrm>
            <a:off x="6027600" y="3952716"/>
            <a:ext cx="23964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950" name="Google Shape;3950;p13"/>
          <p:cNvSpPr txBox="1">
            <a:spLocks noGrp="1"/>
          </p:cNvSpPr>
          <p:nvPr>
            <p:ph type="title" idx="16" hasCustomPrompt="1"/>
          </p:nvPr>
        </p:nvSpPr>
        <p:spPr>
          <a:xfrm>
            <a:off x="4068750" y="3027828"/>
            <a:ext cx="1006500" cy="527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3200"/>
              <a:buNone/>
              <a:defRPr>
                <a:latin typeface="Rubik Black"/>
                <a:ea typeface="Rubik Black"/>
                <a:cs typeface="Rubik Black"/>
                <a:sym typeface="Rubik Black"/>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3951" name="Google Shape;3951;p13"/>
          <p:cNvSpPr txBox="1">
            <a:spLocks noGrp="1"/>
          </p:cNvSpPr>
          <p:nvPr>
            <p:ph type="subTitle" idx="17"/>
          </p:nvPr>
        </p:nvSpPr>
        <p:spPr>
          <a:xfrm>
            <a:off x="3373800" y="3505827"/>
            <a:ext cx="2396400" cy="5304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None/>
              <a:defRPr sz="2200">
                <a:latin typeface="Rubik Black"/>
                <a:ea typeface="Rubik Black"/>
                <a:cs typeface="Rubik Black"/>
                <a:sym typeface="Rubik Black"/>
              </a:defRPr>
            </a:lvl1pPr>
            <a:lvl2pPr lvl="1" rtl="0">
              <a:lnSpc>
                <a:spcPct val="100000"/>
              </a:lnSpc>
              <a:spcBef>
                <a:spcPts val="0"/>
              </a:spcBef>
              <a:spcAft>
                <a:spcPts val="0"/>
              </a:spcAft>
              <a:buNone/>
              <a:defRPr sz="2200">
                <a:latin typeface="Rubik Black"/>
                <a:ea typeface="Rubik Black"/>
                <a:cs typeface="Rubik Black"/>
                <a:sym typeface="Rubik Black"/>
              </a:defRPr>
            </a:lvl2pPr>
            <a:lvl3pPr lvl="2" rtl="0">
              <a:lnSpc>
                <a:spcPct val="100000"/>
              </a:lnSpc>
              <a:spcBef>
                <a:spcPts val="0"/>
              </a:spcBef>
              <a:spcAft>
                <a:spcPts val="0"/>
              </a:spcAft>
              <a:buNone/>
              <a:defRPr sz="2200">
                <a:latin typeface="Rubik Black"/>
                <a:ea typeface="Rubik Black"/>
                <a:cs typeface="Rubik Black"/>
                <a:sym typeface="Rubik Black"/>
              </a:defRPr>
            </a:lvl3pPr>
            <a:lvl4pPr lvl="3" rtl="0">
              <a:lnSpc>
                <a:spcPct val="100000"/>
              </a:lnSpc>
              <a:spcBef>
                <a:spcPts val="0"/>
              </a:spcBef>
              <a:spcAft>
                <a:spcPts val="0"/>
              </a:spcAft>
              <a:buNone/>
              <a:defRPr sz="2200">
                <a:latin typeface="Rubik Black"/>
                <a:ea typeface="Rubik Black"/>
                <a:cs typeface="Rubik Black"/>
                <a:sym typeface="Rubik Black"/>
              </a:defRPr>
            </a:lvl4pPr>
            <a:lvl5pPr lvl="4" rtl="0">
              <a:lnSpc>
                <a:spcPct val="100000"/>
              </a:lnSpc>
              <a:spcBef>
                <a:spcPts val="0"/>
              </a:spcBef>
              <a:spcAft>
                <a:spcPts val="0"/>
              </a:spcAft>
              <a:buNone/>
              <a:defRPr sz="2200">
                <a:latin typeface="Rubik Black"/>
                <a:ea typeface="Rubik Black"/>
                <a:cs typeface="Rubik Black"/>
                <a:sym typeface="Rubik Black"/>
              </a:defRPr>
            </a:lvl5pPr>
            <a:lvl6pPr lvl="5" rtl="0">
              <a:lnSpc>
                <a:spcPct val="100000"/>
              </a:lnSpc>
              <a:spcBef>
                <a:spcPts val="0"/>
              </a:spcBef>
              <a:spcAft>
                <a:spcPts val="0"/>
              </a:spcAft>
              <a:buNone/>
              <a:defRPr sz="2200">
                <a:latin typeface="Rubik Black"/>
                <a:ea typeface="Rubik Black"/>
                <a:cs typeface="Rubik Black"/>
                <a:sym typeface="Rubik Black"/>
              </a:defRPr>
            </a:lvl6pPr>
            <a:lvl7pPr lvl="6" rtl="0">
              <a:lnSpc>
                <a:spcPct val="100000"/>
              </a:lnSpc>
              <a:spcBef>
                <a:spcPts val="0"/>
              </a:spcBef>
              <a:spcAft>
                <a:spcPts val="0"/>
              </a:spcAft>
              <a:buNone/>
              <a:defRPr sz="2200">
                <a:latin typeface="Rubik Black"/>
                <a:ea typeface="Rubik Black"/>
                <a:cs typeface="Rubik Black"/>
                <a:sym typeface="Rubik Black"/>
              </a:defRPr>
            </a:lvl7pPr>
            <a:lvl8pPr lvl="7" rtl="0">
              <a:lnSpc>
                <a:spcPct val="100000"/>
              </a:lnSpc>
              <a:spcBef>
                <a:spcPts val="0"/>
              </a:spcBef>
              <a:spcAft>
                <a:spcPts val="0"/>
              </a:spcAft>
              <a:buNone/>
              <a:defRPr sz="2200">
                <a:latin typeface="Rubik Black"/>
                <a:ea typeface="Rubik Black"/>
                <a:cs typeface="Rubik Black"/>
                <a:sym typeface="Rubik Black"/>
              </a:defRPr>
            </a:lvl8pPr>
            <a:lvl9pPr lvl="8" rtl="0">
              <a:lnSpc>
                <a:spcPct val="100000"/>
              </a:lnSpc>
              <a:spcBef>
                <a:spcPts val="0"/>
              </a:spcBef>
              <a:spcAft>
                <a:spcPts val="0"/>
              </a:spcAft>
              <a:buNone/>
              <a:defRPr sz="2200">
                <a:latin typeface="Rubik Black"/>
                <a:ea typeface="Rubik Black"/>
                <a:cs typeface="Rubik Black"/>
                <a:sym typeface="Rubik Black"/>
              </a:defRPr>
            </a:lvl9pPr>
          </a:lstStyle>
          <a:p>
            <a:endParaRPr/>
          </a:p>
        </p:txBody>
      </p:sp>
      <p:sp>
        <p:nvSpPr>
          <p:cNvPr id="3952" name="Google Shape;3952;p13"/>
          <p:cNvSpPr txBox="1">
            <a:spLocks noGrp="1"/>
          </p:cNvSpPr>
          <p:nvPr>
            <p:ph type="subTitle" idx="18"/>
          </p:nvPr>
        </p:nvSpPr>
        <p:spPr>
          <a:xfrm>
            <a:off x="3373800" y="3952715"/>
            <a:ext cx="2396400" cy="592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Quote">
  <p:cSld name="CUSTOM_18">
    <p:spTree>
      <p:nvGrpSpPr>
        <p:cNvPr id="1" name="Shape 3953"/>
        <p:cNvGrpSpPr/>
        <p:nvPr/>
      </p:nvGrpSpPr>
      <p:grpSpPr>
        <a:xfrm>
          <a:off x="0" y="0"/>
          <a:ext cx="0" cy="0"/>
          <a:chOff x="0" y="0"/>
          <a:chExt cx="0" cy="0"/>
        </a:xfrm>
      </p:grpSpPr>
      <p:grpSp>
        <p:nvGrpSpPr>
          <p:cNvPr id="3954" name="Google Shape;3954;p14"/>
          <p:cNvGrpSpPr/>
          <p:nvPr/>
        </p:nvGrpSpPr>
        <p:grpSpPr>
          <a:xfrm>
            <a:off x="189" y="52"/>
            <a:ext cx="9144013" cy="5143533"/>
            <a:chOff x="4088025" y="1324225"/>
            <a:chExt cx="1348575" cy="1101800"/>
          </a:xfrm>
        </p:grpSpPr>
        <p:sp>
          <p:nvSpPr>
            <p:cNvPr id="3955" name="Google Shape;3955;p14"/>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14"/>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14"/>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14"/>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14"/>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14"/>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14"/>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14"/>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14"/>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14"/>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14"/>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14"/>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14"/>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14"/>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14"/>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14"/>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14"/>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14"/>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14"/>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14"/>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14"/>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14"/>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14"/>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14"/>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14"/>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14"/>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14"/>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14"/>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14"/>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14"/>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14"/>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14"/>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14"/>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14"/>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14"/>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14"/>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14"/>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14"/>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14"/>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14"/>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14"/>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14"/>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14"/>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14"/>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14"/>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14"/>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14"/>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14"/>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14"/>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14"/>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5" name="Google Shape;4005;p14"/>
          <p:cNvSpPr txBox="1">
            <a:spLocks noGrp="1"/>
          </p:cNvSpPr>
          <p:nvPr>
            <p:ph type="title"/>
          </p:nvPr>
        </p:nvSpPr>
        <p:spPr>
          <a:xfrm>
            <a:off x="3085897" y="3243597"/>
            <a:ext cx="4847700" cy="520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200"/>
            </a:lvl1pPr>
            <a:lvl2pPr lvl="1" rtl="0">
              <a:spcBef>
                <a:spcPts val="0"/>
              </a:spcBef>
              <a:spcAft>
                <a:spcPts val="0"/>
              </a:spcAft>
              <a:buNone/>
              <a:defRPr sz="2200"/>
            </a:lvl2pPr>
            <a:lvl3pPr lvl="2" rtl="0">
              <a:spcBef>
                <a:spcPts val="0"/>
              </a:spcBef>
              <a:spcAft>
                <a:spcPts val="0"/>
              </a:spcAft>
              <a:buNone/>
              <a:defRPr sz="2200"/>
            </a:lvl3pPr>
            <a:lvl4pPr lvl="3" rtl="0">
              <a:spcBef>
                <a:spcPts val="0"/>
              </a:spcBef>
              <a:spcAft>
                <a:spcPts val="0"/>
              </a:spcAft>
              <a:buNone/>
              <a:defRPr sz="2200"/>
            </a:lvl4pPr>
            <a:lvl5pPr lvl="4" rtl="0">
              <a:spcBef>
                <a:spcPts val="0"/>
              </a:spcBef>
              <a:spcAft>
                <a:spcPts val="0"/>
              </a:spcAft>
              <a:buNone/>
              <a:defRPr sz="2200"/>
            </a:lvl5pPr>
            <a:lvl6pPr lvl="5" rtl="0">
              <a:spcBef>
                <a:spcPts val="0"/>
              </a:spcBef>
              <a:spcAft>
                <a:spcPts val="0"/>
              </a:spcAft>
              <a:buNone/>
              <a:defRPr sz="2200"/>
            </a:lvl6pPr>
            <a:lvl7pPr lvl="6" rtl="0">
              <a:spcBef>
                <a:spcPts val="0"/>
              </a:spcBef>
              <a:spcAft>
                <a:spcPts val="0"/>
              </a:spcAft>
              <a:buNone/>
              <a:defRPr sz="2200"/>
            </a:lvl7pPr>
            <a:lvl8pPr lvl="7" rtl="0">
              <a:spcBef>
                <a:spcPts val="0"/>
              </a:spcBef>
              <a:spcAft>
                <a:spcPts val="0"/>
              </a:spcAft>
              <a:buNone/>
              <a:defRPr sz="2200"/>
            </a:lvl8pPr>
            <a:lvl9pPr lvl="8" rtl="0">
              <a:spcBef>
                <a:spcPts val="0"/>
              </a:spcBef>
              <a:spcAft>
                <a:spcPts val="0"/>
              </a:spcAft>
              <a:buNone/>
              <a:defRPr sz="2200"/>
            </a:lvl9pPr>
          </a:lstStyle>
          <a:p>
            <a:endParaRPr/>
          </a:p>
        </p:txBody>
      </p:sp>
      <p:sp>
        <p:nvSpPr>
          <p:cNvPr id="4006" name="Google Shape;4006;p14"/>
          <p:cNvSpPr txBox="1">
            <a:spLocks noGrp="1"/>
          </p:cNvSpPr>
          <p:nvPr>
            <p:ph type="subTitle" idx="1"/>
          </p:nvPr>
        </p:nvSpPr>
        <p:spPr>
          <a:xfrm>
            <a:off x="3085897" y="1529925"/>
            <a:ext cx="4847700" cy="1641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a:endParaRPr/>
          </a:p>
        </p:txBody>
      </p:sp>
      <p:grpSp>
        <p:nvGrpSpPr>
          <p:cNvPr id="4007" name="Google Shape;4007;p14"/>
          <p:cNvGrpSpPr/>
          <p:nvPr/>
        </p:nvGrpSpPr>
        <p:grpSpPr>
          <a:xfrm>
            <a:off x="110918" y="206"/>
            <a:ext cx="8922164" cy="5143474"/>
            <a:chOff x="110918" y="206"/>
            <a:chExt cx="8922164" cy="5143474"/>
          </a:xfrm>
        </p:grpSpPr>
        <p:sp>
          <p:nvSpPr>
            <p:cNvPr id="4008" name="Google Shape;4008;p14"/>
            <p:cNvSpPr/>
            <p:nvPr/>
          </p:nvSpPr>
          <p:spPr>
            <a:xfrm>
              <a:off x="387913"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14"/>
            <p:cNvSpPr/>
            <p:nvPr/>
          </p:nvSpPr>
          <p:spPr>
            <a:xfrm>
              <a:off x="387913"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14"/>
            <p:cNvSpPr/>
            <p:nvPr/>
          </p:nvSpPr>
          <p:spPr>
            <a:xfrm>
              <a:off x="387913"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14"/>
            <p:cNvSpPr/>
            <p:nvPr/>
          </p:nvSpPr>
          <p:spPr>
            <a:xfrm>
              <a:off x="379686"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14"/>
            <p:cNvSpPr/>
            <p:nvPr/>
          </p:nvSpPr>
          <p:spPr>
            <a:xfrm>
              <a:off x="379686"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14"/>
            <p:cNvSpPr/>
            <p:nvPr/>
          </p:nvSpPr>
          <p:spPr>
            <a:xfrm>
              <a:off x="92568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14"/>
            <p:cNvSpPr/>
            <p:nvPr/>
          </p:nvSpPr>
          <p:spPr>
            <a:xfrm>
              <a:off x="92568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14"/>
            <p:cNvSpPr/>
            <p:nvPr/>
          </p:nvSpPr>
          <p:spPr>
            <a:xfrm>
              <a:off x="925687"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14"/>
            <p:cNvSpPr/>
            <p:nvPr/>
          </p:nvSpPr>
          <p:spPr>
            <a:xfrm>
              <a:off x="917341"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14"/>
            <p:cNvSpPr/>
            <p:nvPr/>
          </p:nvSpPr>
          <p:spPr>
            <a:xfrm>
              <a:off x="917341"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14"/>
            <p:cNvSpPr/>
            <p:nvPr/>
          </p:nvSpPr>
          <p:spPr>
            <a:xfrm>
              <a:off x="925687"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14"/>
            <p:cNvSpPr/>
            <p:nvPr/>
          </p:nvSpPr>
          <p:spPr>
            <a:xfrm>
              <a:off x="917341"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14"/>
            <p:cNvSpPr/>
            <p:nvPr/>
          </p:nvSpPr>
          <p:spPr>
            <a:xfrm>
              <a:off x="925687"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14"/>
            <p:cNvSpPr/>
            <p:nvPr/>
          </p:nvSpPr>
          <p:spPr>
            <a:xfrm>
              <a:off x="1194455"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14"/>
            <p:cNvSpPr/>
            <p:nvPr/>
          </p:nvSpPr>
          <p:spPr>
            <a:xfrm>
              <a:off x="1194455"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14"/>
            <p:cNvSpPr/>
            <p:nvPr/>
          </p:nvSpPr>
          <p:spPr>
            <a:xfrm>
              <a:off x="1194455"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14"/>
            <p:cNvSpPr/>
            <p:nvPr/>
          </p:nvSpPr>
          <p:spPr>
            <a:xfrm>
              <a:off x="1186229"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14"/>
            <p:cNvSpPr/>
            <p:nvPr/>
          </p:nvSpPr>
          <p:spPr>
            <a:xfrm>
              <a:off x="1186229"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14"/>
            <p:cNvSpPr/>
            <p:nvPr/>
          </p:nvSpPr>
          <p:spPr>
            <a:xfrm>
              <a:off x="1194455"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14"/>
            <p:cNvSpPr/>
            <p:nvPr/>
          </p:nvSpPr>
          <p:spPr>
            <a:xfrm>
              <a:off x="1186229"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14"/>
            <p:cNvSpPr/>
            <p:nvPr/>
          </p:nvSpPr>
          <p:spPr>
            <a:xfrm>
              <a:off x="1194455"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14"/>
            <p:cNvSpPr/>
            <p:nvPr/>
          </p:nvSpPr>
          <p:spPr>
            <a:xfrm>
              <a:off x="1186229"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14"/>
            <p:cNvSpPr/>
            <p:nvPr/>
          </p:nvSpPr>
          <p:spPr>
            <a:xfrm>
              <a:off x="1186229"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14"/>
            <p:cNvSpPr/>
            <p:nvPr/>
          </p:nvSpPr>
          <p:spPr>
            <a:xfrm>
              <a:off x="1194455"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14"/>
            <p:cNvSpPr/>
            <p:nvPr/>
          </p:nvSpPr>
          <p:spPr>
            <a:xfrm>
              <a:off x="8451074"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14"/>
            <p:cNvSpPr/>
            <p:nvPr/>
          </p:nvSpPr>
          <p:spPr>
            <a:xfrm>
              <a:off x="8451074"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14"/>
            <p:cNvSpPr/>
            <p:nvPr/>
          </p:nvSpPr>
          <p:spPr>
            <a:xfrm>
              <a:off x="8451074"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14"/>
            <p:cNvSpPr/>
            <p:nvPr/>
          </p:nvSpPr>
          <p:spPr>
            <a:xfrm>
              <a:off x="844284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14"/>
            <p:cNvSpPr/>
            <p:nvPr/>
          </p:nvSpPr>
          <p:spPr>
            <a:xfrm>
              <a:off x="844284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14"/>
            <p:cNvSpPr/>
            <p:nvPr/>
          </p:nvSpPr>
          <p:spPr>
            <a:xfrm>
              <a:off x="8451074"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14"/>
            <p:cNvSpPr/>
            <p:nvPr/>
          </p:nvSpPr>
          <p:spPr>
            <a:xfrm>
              <a:off x="844284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14"/>
            <p:cNvSpPr/>
            <p:nvPr/>
          </p:nvSpPr>
          <p:spPr>
            <a:xfrm>
              <a:off x="8451074"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14"/>
            <p:cNvSpPr/>
            <p:nvPr/>
          </p:nvSpPr>
          <p:spPr>
            <a:xfrm>
              <a:off x="844284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14"/>
            <p:cNvSpPr/>
            <p:nvPr/>
          </p:nvSpPr>
          <p:spPr>
            <a:xfrm>
              <a:off x="844284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14"/>
            <p:cNvSpPr/>
            <p:nvPr/>
          </p:nvSpPr>
          <p:spPr>
            <a:xfrm>
              <a:off x="8451074"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14"/>
            <p:cNvSpPr/>
            <p:nvPr/>
          </p:nvSpPr>
          <p:spPr>
            <a:xfrm>
              <a:off x="8451074"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14"/>
            <p:cNvSpPr/>
            <p:nvPr/>
          </p:nvSpPr>
          <p:spPr>
            <a:xfrm>
              <a:off x="8451074"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14"/>
            <p:cNvSpPr/>
            <p:nvPr/>
          </p:nvSpPr>
          <p:spPr>
            <a:xfrm>
              <a:off x="844284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14"/>
            <p:cNvSpPr/>
            <p:nvPr/>
          </p:nvSpPr>
          <p:spPr>
            <a:xfrm>
              <a:off x="8451074"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14"/>
            <p:cNvSpPr/>
            <p:nvPr/>
          </p:nvSpPr>
          <p:spPr>
            <a:xfrm>
              <a:off x="8451074"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14"/>
            <p:cNvSpPr/>
            <p:nvPr/>
          </p:nvSpPr>
          <p:spPr>
            <a:xfrm>
              <a:off x="8442847"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14"/>
            <p:cNvSpPr/>
            <p:nvPr/>
          </p:nvSpPr>
          <p:spPr>
            <a:xfrm>
              <a:off x="1463223"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14"/>
            <p:cNvSpPr/>
            <p:nvPr/>
          </p:nvSpPr>
          <p:spPr>
            <a:xfrm>
              <a:off x="1463223"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14"/>
            <p:cNvSpPr/>
            <p:nvPr/>
          </p:nvSpPr>
          <p:spPr>
            <a:xfrm>
              <a:off x="1463223"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14"/>
            <p:cNvSpPr/>
            <p:nvPr/>
          </p:nvSpPr>
          <p:spPr>
            <a:xfrm>
              <a:off x="145499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14"/>
            <p:cNvSpPr/>
            <p:nvPr/>
          </p:nvSpPr>
          <p:spPr>
            <a:xfrm>
              <a:off x="145499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14"/>
            <p:cNvSpPr/>
            <p:nvPr/>
          </p:nvSpPr>
          <p:spPr>
            <a:xfrm>
              <a:off x="1463223"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14"/>
            <p:cNvSpPr/>
            <p:nvPr/>
          </p:nvSpPr>
          <p:spPr>
            <a:xfrm>
              <a:off x="145499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14"/>
            <p:cNvSpPr/>
            <p:nvPr/>
          </p:nvSpPr>
          <p:spPr>
            <a:xfrm>
              <a:off x="1463223"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14"/>
            <p:cNvSpPr/>
            <p:nvPr/>
          </p:nvSpPr>
          <p:spPr>
            <a:xfrm>
              <a:off x="145499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14"/>
            <p:cNvSpPr/>
            <p:nvPr/>
          </p:nvSpPr>
          <p:spPr>
            <a:xfrm>
              <a:off x="145499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14"/>
            <p:cNvSpPr/>
            <p:nvPr/>
          </p:nvSpPr>
          <p:spPr>
            <a:xfrm>
              <a:off x="1463223" y="144703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14"/>
            <p:cNvSpPr/>
            <p:nvPr/>
          </p:nvSpPr>
          <p:spPr>
            <a:xfrm>
              <a:off x="1463223" y="159117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14"/>
            <p:cNvSpPr/>
            <p:nvPr/>
          </p:nvSpPr>
          <p:spPr>
            <a:xfrm>
              <a:off x="1463223" y="1736397"/>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14"/>
            <p:cNvSpPr/>
            <p:nvPr/>
          </p:nvSpPr>
          <p:spPr>
            <a:xfrm>
              <a:off x="145499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14"/>
            <p:cNvSpPr/>
            <p:nvPr/>
          </p:nvSpPr>
          <p:spPr>
            <a:xfrm>
              <a:off x="1463223" y="202576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14"/>
            <p:cNvSpPr/>
            <p:nvPr/>
          </p:nvSpPr>
          <p:spPr>
            <a:xfrm>
              <a:off x="1463223" y="217002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14"/>
            <p:cNvSpPr/>
            <p:nvPr/>
          </p:nvSpPr>
          <p:spPr>
            <a:xfrm>
              <a:off x="657005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14"/>
            <p:cNvSpPr/>
            <p:nvPr/>
          </p:nvSpPr>
          <p:spPr>
            <a:xfrm>
              <a:off x="657005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14"/>
            <p:cNvSpPr/>
            <p:nvPr/>
          </p:nvSpPr>
          <p:spPr>
            <a:xfrm>
              <a:off x="657005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14"/>
            <p:cNvSpPr/>
            <p:nvPr/>
          </p:nvSpPr>
          <p:spPr>
            <a:xfrm>
              <a:off x="656170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14"/>
            <p:cNvSpPr/>
            <p:nvPr/>
          </p:nvSpPr>
          <p:spPr>
            <a:xfrm>
              <a:off x="656170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14"/>
            <p:cNvSpPr/>
            <p:nvPr/>
          </p:nvSpPr>
          <p:spPr>
            <a:xfrm>
              <a:off x="6570055"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14"/>
            <p:cNvSpPr/>
            <p:nvPr/>
          </p:nvSpPr>
          <p:spPr>
            <a:xfrm>
              <a:off x="6561709"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14"/>
            <p:cNvSpPr/>
            <p:nvPr/>
          </p:nvSpPr>
          <p:spPr>
            <a:xfrm>
              <a:off x="6570055"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14"/>
            <p:cNvSpPr/>
            <p:nvPr/>
          </p:nvSpPr>
          <p:spPr>
            <a:xfrm>
              <a:off x="7645485"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14"/>
            <p:cNvSpPr/>
            <p:nvPr/>
          </p:nvSpPr>
          <p:spPr>
            <a:xfrm>
              <a:off x="7645485"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14"/>
            <p:cNvSpPr/>
            <p:nvPr/>
          </p:nvSpPr>
          <p:spPr>
            <a:xfrm>
              <a:off x="7645485"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14"/>
            <p:cNvSpPr/>
            <p:nvPr/>
          </p:nvSpPr>
          <p:spPr>
            <a:xfrm>
              <a:off x="763725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14"/>
            <p:cNvSpPr/>
            <p:nvPr/>
          </p:nvSpPr>
          <p:spPr>
            <a:xfrm>
              <a:off x="763725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14"/>
            <p:cNvSpPr/>
            <p:nvPr/>
          </p:nvSpPr>
          <p:spPr>
            <a:xfrm>
              <a:off x="7645485"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14"/>
            <p:cNvSpPr/>
            <p:nvPr/>
          </p:nvSpPr>
          <p:spPr>
            <a:xfrm>
              <a:off x="763725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14"/>
            <p:cNvSpPr/>
            <p:nvPr/>
          </p:nvSpPr>
          <p:spPr>
            <a:xfrm>
              <a:off x="7645485"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14"/>
            <p:cNvSpPr/>
            <p:nvPr/>
          </p:nvSpPr>
          <p:spPr>
            <a:xfrm>
              <a:off x="7637259"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14"/>
            <p:cNvSpPr/>
            <p:nvPr/>
          </p:nvSpPr>
          <p:spPr>
            <a:xfrm>
              <a:off x="7637259"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14"/>
            <p:cNvSpPr/>
            <p:nvPr/>
          </p:nvSpPr>
          <p:spPr>
            <a:xfrm>
              <a:off x="7645485"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14"/>
            <p:cNvSpPr/>
            <p:nvPr/>
          </p:nvSpPr>
          <p:spPr>
            <a:xfrm>
              <a:off x="8719961"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14"/>
            <p:cNvSpPr/>
            <p:nvPr/>
          </p:nvSpPr>
          <p:spPr>
            <a:xfrm>
              <a:off x="8719961"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14"/>
            <p:cNvSpPr/>
            <p:nvPr/>
          </p:nvSpPr>
          <p:spPr>
            <a:xfrm>
              <a:off x="8719961"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14"/>
            <p:cNvSpPr/>
            <p:nvPr/>
          </p:nvSpPr>
          <p:spPr>
            <a:xfrm>
              <a:off x="8711735"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14"/>
            <p:cNvSpPr/>
            <p:nvPr/>
          </p:nvSpPr>
          <p:spPr>
            <a:xfrm>
              <a:off x="8711735"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14"/>
            <p:cNvSpPr/>
            <p:nvPr/>
          </p:nvSpPr>
          <p:spPr>
            <a:xfrm>
              <a:off x="8719961"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14"/>
            <p:cNvSpPr/>
            <p:nvPr/>
          </p:nvSpPr>
          <p:spPr>
            <a:xfrm>
              <a:off x="8711735"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14"/>
            <p:cNvSpPr/>
            <p:nvPr/>
          </p:nvSpPr>
          <p:spPr>
            <a:xfrm>
              <a:off x="8719961"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14"/>
            <p:cNvSpPr/>
            <p:nvPr/>
          </p:nvSpPr>
          <p:spPr>
            <a:xfrm>
              <a:off x="8711735"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14"/>
            <p:cNvSpPr/>
            <p:nvPr/>
          </p:nvSpPr>
          <p:spPr>
            <a:xfrm>
              <a:off x="8711735"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14"/>
            <p:cNvSpPr/>
            <p:nvPr/>
          </p:nvSpPr>
          <p:spPr>
            <a:xfrm>
              <a:off x="8719961"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14"/>
            <p:cNvSpPr/>
            <p:nvPr/>
          </p:nvSpPr>
          <p:spPr>
            <a:xfrm>
              <a:off x="8719961"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14"/>
            <p:cNvSpPr/>
            <p:nvPr/>
          </p:nvSpPr>
          <p:spPr>
            <a:xfrm>
              <a:off x="8719961"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14"/>
            <p:cNvSpPr/>
            <p:nvPr/>
          </p:nvSpPr>
          <p:spPr>
            <a:xfrm>
              <a:off x="8711735"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14"/>
            <p:cNvSpPr/>
            <p:nvPr/>
          </p:nvSpPr>
          <p:spPr>
            <a:xfrm>
              <a:off x="8719961"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14"/>
            <p:cNvSpPr/>
            <p:nvPr/>
          </p:nvSpPr>
          <p:spPr>
            <a:xfrm>
              <a:off x="8719961"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14"/>
            <p:cNvSpPr/>
            <p:nvPr/>
          </p:nvSpPr>
          <p:spPr>
            <a:xfrm>
              <a:off x="8711735"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14"/>
            <p:cNvSpPr/>
            <p:nvPr/>
          </p:nvSpPr>
          <p:spPr>
            <a:xfrm>
              <a:off x="8719961"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14"/>
            <p:cNvSpPr/>
            <p:nvPr/>
          </p:nvSpPr>
          <p:spPr>
            <a:xfrm>
              <a:off x="8711735"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14"/>
            <p:cNvSpPr/>
            <p:nvPr/>
          </p:nvSpPr>
          <p:spPr>
            <a:xfrm>
              <a:off x="8719961"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14"/>
            <p:cNvSpPr/>
            <p:nvPr/>
          </p:nvSpPr>
          <p:spPr>
            <a:xfrm>
              <a:off x="8711735"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14"/>
            <p:cNvSpPr/>
            <p:nvPr/>
          </p:nvSpPr>
          <p:spPr>
            <a:xfrm>
              <a:off x="8719961"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14"/>
            <p:cNvSpPr/>
            <p:nvPr/>
          </p:nvSpPr>
          <p:spPr>
            <a:xfrm>
              <a:off x="8711735"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14"/>
            <p:cNvSpPr/>
            <p:nvPr/>
          </p:nvSpPr>
          <p:spPr>
            <a:xfrm>
              <a:off x="8711735"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14"/>
            <p:cNvSpPr/>
            <p:nvPr/>
          </p:nvSpPr>
          <p:spPr>
            <a:xfrm>
              <a:off x="8719961"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14"/>
            <p:cNvSpPr/>
            <p:nvPr/>
          </p:nvSpPr>
          <p:spPr>
            <a:xfrm>
              <a:off x="8711735"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14"/>
            <p:cNvSpPr/>
            <p:nvPr/>
          </p:nvSpPr>
          <p:spPr>
            <a:xfrm>
              <a:off x="8711735"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14"/>
            <p:cNvSpPr/>
            <p:nvPr/>
          </p:nvSpPr>
          <p:spPr>
            <a:xfrm>
              <a:off x="8711735"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14"/>
            <p:cNvSpPr/>
            <p:nvPr/>
          </p:nvSpPr>
          <p:spPr>
            <a:xfrm>
              <a:off x="8719961"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14"/>
            <p:cNvSpPr/>
            <p:nvPr/>
          </p:nvSpPr>
          <p:spPr>
            <a:xfrm>
              <a:off x="8719961"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14"/>
            <p:cNvSpPr/>
            <p:nvPr/>
          </p:nvSpPr>
          <p:spPr>
            <a:xfrm>
              <a:off x="8719961"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14"/>
            <p:cNvSpPr/>
            <p:nvPr/>
          </p:nvSpPr>
          <p:spPr>
            <a:xfrm>
              <a:off x="8711735"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14"/>
            <p:cNvSpPr/>
            <p:nvPr/>
          </p:nvSpPr>
          <p:spPr>
            <a:xfrm>
              <a:off x="8719961"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14"/>
            <p:cNvSpPr/>
            <p:nvPr/>
          </p:nvSpPr>
          <p:spPr>
            <a:xfrm>
              <a:off x="8711735"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14"/>
            <p:cNvSpPr/>
            <p:nvPr/>
          </p:nvSpPr>
          <p:spPr>
            <a:xfrm>
              <a:off x="8719961"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14"/>
            <p:cNvSpPr/>
            <p:nvPr/>
          </p:nvSpPr>
          <p:spPr>
            <a:xfrm>
              <a:off x="8711735"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14"/>
            <p:cNvSpPr/>
            <p:nvPr/>
          </p:nvSpPr>
          <p:spPr>
            <a:xfrm>
              <a:off x="1191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14"/>
            <p:cNvSpPr/>
            <p:nvPr/>
          </p:nvSpPr>
          <p:spPr>
            <a:xfrm>
              <a:off x="1191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14"/>
            <p:cNvSpPr/>
            <p:nvPr/>
          </p:nvSpPr>
          <p:spPr>
            <a:xfrm>
              <a:off x="1191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14"/>
            <p:cNvSpPr/>
            <p:nvPr/>
          </p:nvSpPr>
          <p:spPr>
            <a:xfrm>
              <a:off x="11914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14"/>
            <p:cNvSpPr/>
            <p:nvPr/>
          </p:nvSpPr>
          <p:spPr>
            <a:xfrm>
              <a:off x="110918"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14"/>
            <p:cNvSpPr/>
            <p:nvPr/>
          </p:nvSpPr>
          <p:spPr>
            <a:xfrm>
              <a:off x="173211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14"/>
            <p:cNvSpPr/>
            <p:nvPr/>
          </p:nvSpPr>
          <p:spPr>
            <a:xfrm>
              <a:off x="173211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14"/>
            <p:cNvSpPr/>
            <p:nvPr/>
          </p:nvSpPr>
          <p:spPr>
            <a:xfrm>
              <a:off x="173211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14"/>
            <p:cNvSpPr/>
            <p:nvPr/>
          </p:nvSpPr>
          <p:spPr>
            <a:xfrm>
              <a:off x="173211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14"/>
            <p:cNvSpPr/>
            <p:nvPr/>
          </p:nvSpPr>
          <p:spPr>
            <a:xfrm>
              <a:off x="1723884"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14"/>
            <p:cNvSpPr/>
            <p:nvPr/>
          </p:nvSpPr>
          <p:spPr>
            <a:xfrm>
              <a:off x="1723884"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14"/>
            <p:cNvSpPr/>
            <p:nvPr/>
          </p:nvSpPr>
          <p:spPr>
            <a:xfrm>
              <a:off x="1732111"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14"/>
            <p:cNvSpPr/>
            <p:nvPr/>
          </p:nvSpPr>
          <p:spPr>
            <a:xfrm>
              <a:off x="1723884"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14"/>
            <p:cNvSpPr/>
            <p:nvPr/>
          </p:nvSpPr>
          <p:spPr>
            <a:xfrm>
              <a:off x="1732111"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14"/>
            <p:cNvSpPr/>
            <p:nvPr/>
          </p:nvSpPr>
          <p:spPr>
            <a:xfrm>
              <a:off x="1723884"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14"/>
            <p:cNvSpPr/>
            <p:nvPr/>
          </p:nvSpPr>
          <p:spPr>
            <a:xfrm>
              <a:off x="1732111"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14"/>
            <p:cNvSpPr/>
            <p:nvPr/>
          </p:nvSpPr>
          <p:spPr>
            <a:xfrm>
              <a:off x="1723884"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14"/>
            <p:cNvSpPr/>
            <p:nvPr/>
          </p:nvSpPr>
          <p:spPr>
            <a:xfrm>
              <a:off x="1732111"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14"/>
            <p:cNvSpPr/>
            <p:nvPr/>
          </p:nvSpPr>
          <p:spPr>
            <a:xfrm>
              <a:off x="1723884"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14"/>
            <p:cNvSpPr/>
            <p:nvPr/>
          </p:nvSpPr>
          <p:spPr>
            <a:xfrm>
              <a:off x="1732111"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14"/>
            <p:cNvSpPr/>
            <p:nvPr/>
          </p:nvSpPr>
          <p:spPr>
            <a:xfrm>
              <a:off x="1732111" y="2169909"/>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14"/>
            <p:cNvSpPr/>
            <p:nvPr/>
          </p:nvSpPr>
          <p:spPr>
            <a:xfrm>
              <a:off x="1723884"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14"/>
            <p:cNvSpPr/>
            <p:nvPr/>
          </p:nvSpPr>
          <p:spPr>
            <a:xfrm>
              <a:off x="1723884"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14"/>
            <p:cNvSpPr/>
            <p:nvPr/>
          </p:nvSpPr>
          <p:spPr>
            <a:xfrm>
              <a:off x="1732111" y="260449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14"/>
            <p:cNvSpPr/>
            <p:nvPr/>
          </p:nvSpPr>
          <p:spPr>
            <a:xfrm>
              <a:off x="1723884" y="274780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14"/>
            <p:cNvSpPr/>
            <p:nvPr/>
          </p:nvSpPr>
          <p:spPr>
            <a:xfrm>
              <a:off x="2000998"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14"/>
            <p:cNvSpPr/>
            <p:nvPr/>
          </p:nvSpPr>
          <p:spPr>
            <a:xfrm>
              <a:off x="2000998"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14"/>
            <p:cNvSpPr/>
            <p:nvPr/>
          </p:nvSpPr>
          <p:spPr>
            <a:xfrm>
              <a:off x="2000998"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14"/>
            <p:cNvSpPr/>
            <p:nvPr/>
          </p:nvSpPr>
          <p:spPr>
            <a:xfrm>
              <a:off x="2000998"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14"/>
            <p:cNvSpPr/>
            <p:nvPr/>
          </p:nvSpPr>
          <p:spPr>
            <a:xfrm>
              <a:off x="199277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14"/>
            <p:cNvSpPr/>
            <p:nvPr/>
          </p:nvSpPr>
          <p:spPr>
            <a:xfrm>
              <a:off x="199277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14"/>
            <p:cNvSpPr/>
            <p:nvPr/>
          </p:nvSpPr>
          <p:spPr>
            <a:xfrm>
              <a:off x="2000998"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14"/>
            <p:cNvSpPr/>
            <p:nvPr/>
          </p:nvSpPr>
          <p:spPr>
            <a:xfrm>
              <a:off x="1992771"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14"/>
            <p:cNvSpPr/>
            <p:nvPr/>
          </p:nvSpPr>
          <p:spPr>
            <a:xfrm>
              <a:off x="2000998"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14"/>
            <p:cNvSpPr/>
            <p:nvPr/>
          </p:nvSpPr>
          <p:spPr>
            <a:xfrm>
              <a:off x="1992771"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14"/>
            <p:cNvSpPr/>
            <p:nvPr/>
          </p:nvSpPr>
          <p:spPr>
            <a:xfrm>
              <a:off x="2000998"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14"/>
            <p:cNvSpPr/>
            <p:nvPr/>
          </p:nvSpPr>
          <p:spPr>
            <a:xfrm>
              <a:off x="1992771"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14"/>
            <p:cNvSpPr/>
            <p:nvPr/>
          </p:nvSpPr>
          <p:spPr>
            <a:xfrm>
              <a:off x="2000998"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14"/>
            <p:cNvSpPr/>
            <p:nvPr/>
          </p:nvSpPr>
          <p:spPr>
            <a:xfrm>
              <a:off x="1992771"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14"/>
            <p:cNvSpPr/>
            <p:nvPr/>
          </p:nvSpPr>
          <p:spPr>
            <a:xfrm>
              <a:off x="2000998"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14"/>
            <p:cNvSpPr/>
            <p:nvPr/>
          </p:nvSpPr>
          <p:spPr>
            <a:xfrm>
              <a:off x="2000998"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14"/>
            <p:cNvSpPr/>
            <p:nvPr/>
          </p:nvSpPr>
          <p:spPr>
            <a:xfrm>
              <a:off x="1992771"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14"/>
            <p:cNvSpPr/>
            <p:nvPr/>
          </p:nvSpPr>
          <p:spPr>
            <a:xfrm>
              <a:off x="1992771"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14"/>
            <p:cNvSpPr/>
            <p:nvPr/>
          </p:nvSpPr>
          <p:spPr>
            <a:xfrm>
              <a:off x="2000998"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14"/>
            <p:cNvSpPr/>
            <p:nvPr/>
          </p:nvSpPr>
          <p:spPr>
            <a:xfrm>
              <a:off x="2270005"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14"/>
            <p:cNvSpPr/>
            <p:nvPr/>
          </p:nvSpPr>
          <p:spPr>
            <a:xfrm>
              <a:off x="2270005"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14"/>
            <p:cNvSpPr/>
            <p:nvPr/>
          </p:nvSpPr>
          <p:spPr>
            <a:xfrm>
              <a:off x="2270005"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14"/>
            <p:cNvSpPr/>
            <p:nvPr/>
          </p:nvSpPr>
          <p:spPr>
            <a:xfrm>
              <a:off x="2270005"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14"/>
            <p:cNvSpPr/>
            <p:nvPr/>
          </p:nvSpPr>
          <p:spPr>
            <a:xfrm>
              <a:off x="2261659"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14"/>
            <p:cNvSpPr/>
            <p:nvPr/>
          </p:nvSpPr>
          <p:spPr>
            <a:xfrm>
              <a:off x="2261659"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14"/>
            <p:cNvSpPr/>
            <p:nvPr/>
          </p:nvSpPr>
          <p:spPr>
            <a:xfrm>
              <a:off x="2270005"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14"/>
            <p:cNvSpPr/>
            <p:nvPr/>
          </p:nvSpPr>
          <p:spPr>
            <a:xfrm>
              <a:off x="2261659"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14"/>
            <p:cNvSpPr/>
            <p:nvPr/>
          </p:nvSpPr>
          <p:spPr>
            <a:xfrm>
              <a:off x="2270005"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14"/>
            <p:cNvSpPr/>
            <p:nvPr/>
          </p:nvSpPr>
          <p:spPr>
            <a:xfrm>
              <a:off x="2261659" y="1300979"/>
              <a:ext cx="53414" cy="80955"/>
            </a:xfrm>
            <a:custGeom>
              <a:avLst/>
              <a:gdLst/>
              <a:ahLst/>
              <a:cxnLst/>
              <a:rect l="l" t="t" r="r" b="b"/>
              <a:pathLst>
                <a:path w="448" h="679" extrusionOk="0">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14"/>
            <p:cNvSpPr/>
            <p:nvPr/>
          </p:nvSpPr>
          <p:spPr>
            <a:xfrm>
              <a:off x="2270005"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14"/>
            <p:cNvSpPr/>
            <p:nvPr/>
          </p:nvSpPr>
          <p:spPr>
            <a:xfrm>
              <a:off x="2261659" y="1590344"/>
              <a:ext cx="53414" cy="80955"/>
            </a:xfrm>
            <a:custGeom>
              <a:avLst/>
              <a:gdLst/>
              <a:ahLst/>
              <a:cxnLst/>
              <a:rect l="l" t="t" r="r" b="b"/>
              <a:pathLst>
                <a:path w="448" h="679" extrusionOk="0">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14"/>
            <p:cNvSpPr/>
            <p:nvPr/>
          </p:nvSpPr>
          <p:spPr>
            <a:xfrm>
              <a:off x="2270005"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14"/>
            <p:cNvSpPr/>
            <p:nvPr/>
          </p:nvSpPr>
          <p:spPr>
            <a:xfrm>
              <a:off x="2261659" y="1879709"/>
              <a:ext cx="53414" cy="80955"/>
            </a:xfrm>
            <a:custGeom>
              <a:avLst/>
              <a:gdLst/>
              <a:ahLst/>
              <a:cxnLst/>
              <a:rect l="l" t="t" r="r" b="b"/>
              <a:pathLst>
                <a:path w="448" h="679" extrusionOk="0">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14"/>
            <p:cNvSpPr/>
            <p:nvPr/>
          </p:nvSpPr>
          <p:spPr>
            <a:xfrm>
              <a:off x="2270005"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14"/>
            <p:cNvSpPr/>
            <p:nvPr/>
          </p:nvSpPr>
          <p:spPr>
            <a:xfrm>
              <a:off x="2270005" y="2169909"/>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14"/>
            <p:cNvSpPr/>
            <p:nvPr/>
          </p:nvSpPr>
          <p:spPr>
            <a:xfrm>
              <a:off x="2261659" y="2313220"/>
              <a:ext cx="53414" cy="80955"/>
            </a:xfrm>
            <a:custGeom>
              <a:avLst/>
              <a:gdLst/>
              <a:ahLst/>
              <a:cxnLst/>
              <a:rect l="l" t="t" r="r" b="b"/>
              <a:pathLst>
                <a:path w="448" h="679" extrusionOk="0">
                  <a:moveTo>
                    <a:pt x="224" y="70"/>
                  </a:moveTo>
                  <a:cubicBezTo>
                    <a:pt x="317" y="70"/>
                    <a:pt x="355" y="170"/>
                    <a:pt x="355" y="340"/>
                  </a:cubicBezTo>
                  <a:cubicBezTo>
                    <a:pt x="355" y="509"/>
                    <a:pt x="317" y="610"/>
                    <a:pt x="224" y="610"/>
                  </a:cubicBezTo>
                  <a:cubicBezTo>
                    <a:pt x="140" y="610"/>
                    <a:pt x="86" y="517"/>
                    <a:pt x="86" y="348"/>
                  </a:cubicBezTo>
                  <a:cubicBezTo>
                    <a:pt x="86" y="170"/>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14"/>
            <p:cNvSpPr/>
            <p:nvPr/>
          </p:nvSpPr>
          <p:spPr>
            <a:xfrm>
              <a:off x="2261659" y="2458439"/>
              <a:ext cx="53414" cy="80955"/>
            </a:xfrm>
            <a:custGeom>
              <a:avLst/>
              <a:gdLst/>
              <a:ahLst/>
              <a:cxnLst/>
              <a:rect l="l" t="t" r="r" b="b"/>
              <a:pathLst>
                <a:path w="448" h="679" extrusionOk="0">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14"/>
            <p:cNvSpPr/>
            <p:nvPr/>
          </p:nvSpPr>
          <p:spPr>
            <a:xfrm>
              <a:off x="2270005" y="2604493"/>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14"/>
            <p:cNvSpPr/>
            <p:nvPr/>
          </p:nvSpPr>
          <p:spPr>
            <a:xfrm>
              <a:off x="2261659" y="2747804"/>
              <a:ext cx="53414" cy="80955"/>
            </a:xfrm>
            <a:custGeom>
              <a:avLst/>
              <a:gdLst/>
              <a:ahLst/>
              <a:cxnLst/>
              <a:rect l="l" t="t" r="r" b="b"/>
              <a:pathLst>
                <a:path w="448" h="679" extrusionOk="0">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14"/>
            <p:cNvSpPr/>
            <p:nvPr/>
          </p:nvSpPr>
          <p:spPr>
            <a:xfrm>
              <a:off x="388213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14"/>
            <p:cNvSpPr/>
            <p:nvPr/>
          </p:nvSpPr>
          <p:spPr>
            <a:xfrm>
              <a:off x="388213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14"/>
            <p:cNvSpPr/>
            <p:nvPr/>
          </p:nvSpPr>
          <p:spPr>
            <a:xfrm>
              <a:off x="3882136"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14"/>
            <p:cNvSpPr/>
            <p:nvPr/>
          </p:nvSpPr>
          <p:spPr>
            <a:xfrm>
              <a:off x="3882136"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14"/>
            <p:cNvSpPr/>
            <p:nvPr/>
          </p:nvSpPr>
          <p:spPr>
            <a:xfrm>
              <a:off x="387390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14"/>
            <p:cNvSpPr/>
            <p:nvPr/>
          </p:nvSpPr>
          <p:spPr>
            <a:xfrm>
              <a:off x="387390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14"/>
            <p:cNvSpPr/>
            <p:nvPr/>
          </p:nvSpPr>
          <p:spPr>
            <a:xfrm>
              <a:off x="3882136"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14"/>
            <p:cNvSpPr/>
            <p:nvPr/>
          </p:nvSpPr>
          <p:spPr>
            <a:xfrm>
              <a:off x="387390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14"/>
            <p:cNvSpPr/>
            <p:nvPr/>
          </p:nvSpPr>
          <p:spPr>
            <a:xfrm>
              <a:off x="4956851"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14"/>
            <p:cNvSpPr/>
            <p:nvPr/>
          </p:nvSpPr>
          <p:spPr>
            <a:xfrm>
              <a:off x="4956851"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14"/>
            <p:cNvSpPr/>
            <p:nvPr/>
          </p:nvSpPr>
          <p:spPr>
            <a:xfrm>
              <a:off x="4956851"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14"/>
            <p:cNvSpPr/>
            <p:nvPr/>
          </p:nvSpPr>
          <p:spPr>
            <a:xfrm>
              <a:off x="4956851"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14"/>
            <p:cNvSpPr/>
            <p:nvPr/>
          </p:nvSpPr>
          <p:spPr>
            <a:xfrm>
              <a:off x="4949459"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14"/>
            <p:cNvSpPr/>
            <p:nvPr/>
          </p:nvSpPr>
          <p:spPr>
            <a:xfrm>
              <a:off x="4949459"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14"/>
            <p:cNvSpPr/>
            <p:nvPr/>
          </p:nvSpPr>
          <p:spPr>
            <a:xfrm>
              <a:off x="4956851"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14"/>
            <p:cNvSpPr/>
            <p:nvPr/>
          </p:nvSpPr>
          <p:spPr>
            <a:xfrm>
              <a:off x="4949459"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14"/>
            <p:cNvSpPr/>
            <p:nvPr/>
          </p:nvSpPr>
          <p:spPr>
            <a:xfrm>
              <a:off x="65668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14"/>
            <p:cNvSpPr/>
            <p:nvPr/>
          </p:nvSpPr>
          <p:spPr>
            <a:xfrm>
              <a:off x="65668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14"/>
            <p:cNvSpPr/>
            <p:nvPr/>
          </p:nvSpPr>
          <p:spPr>
            <a:xfrm>
              <a:off x="65668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14"/>
            <p:cNvSpPr/>
            <p:nvPr/>
          </p:nvSpPr>
          <p:spPr>
            <a:xfrm>
              <a:off x="656681"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14"/>
            <p:cNvSpPr/>
            <p:nvPr/>
          </p:nvSpPr>
          <p:spPr>
            <a:xfrm>
              <a:off x="648454"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14"/>
            <p:cNvSpPr/>
            <p:nvPr/>
          </p:nvSpPr>
          <p:spPr>
            <a:xfrm>
              <a:off x="648454"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14"/>
            <p:cNvSpPr/>
            <p:nvPr/>
          </p:nvSpPr>
          <p:spPr>
            <a:xfrm>
              <a:off x="2807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14"/>
            <p:cNvSpPr/>
            <p:nvPr/>
          </p:nvSpPr>
          <p:spPr>
            <a:xfrm>
              <a:off x="2807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14"/>
            <p:cNvSpPr/>
            <p:nvPr/>
          </p:nvSpPr>
          <p:spPr>
            <a:xfrm>
              <a:off x="2807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14"/>
            <p:cNvSpPr/>
            <p:nvPr/>
          </p:nvSpPr>
          <p:spPr>
            <a:xfrm>
              <a:off x="2807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14"/>
            <p:cNvSpPr/>
            <p:nvPr/>
          </p:nvSpPr>
          <p:spPr>
            <a:xfrm>
              <a:off x="2799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14"/>
            <p:cNvSpPr/>
            <p:nvPr/>
          </p:nvSpPr>
          <p:spPr>
            <a:xfrm>
              <a:off x="2799433"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14"/>
            <p:cNvSpPr/>
            <p:nvPr/>
          </p:nvSpPr>
          <p:spPr>
            <a:xfrm>
              <a:off x="2807660"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14"/>
            <p:cNvSpPr/>
            <p:nvPr/>
          </p:nvSpPr>
          <p:spPr>
            <a:xfrm>
              <a:off x="2799433"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14"/>
            <p:cNvSpPr/>
            <p:nvPr/>
          </p:nvSpPr>
          <p:spPr>
            <a:xfrm>
              <a:off x="2807660"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14"/>
            <p:cNvSpPr/>
            <p:nvPr/>
          </p:nvSpPr>
          <p:spPr>
            <a:xfrm>
              <a:off x="2799433"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14"/>
            <p:cNvSpPr/>
            <p:nvPr/>
          </p:nvSpPr>
          <p:spPr>
            <a:xfrm>
              <a:off x="2807660"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14"/>
            <p:cNvSpPr/>
            <p:nvPr/>
          </p:nvSpPr>
          <p:spPr>
            <a:xfrm>
              <a:off x="2799433"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14"/>
            <p:cNvSpPr/>
            <p:nvPr/>
          </p:nvSpPr>
          <p:spPr>
            <a:xfrm>
              <a:off x="2807660"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14"/>
            <p:cNvSpPr/>
            <p:nvPr/>
          </p:nvSpPr>
          <p:spPr>
            <a:xfrm>
              <a:off x="2799433"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14"/>
            <p:cNvSpPr/>
            <p:nvPr/>
          </p:nvSpPr>
          <p:spPr>
            <a:xfrm>
              <a:off x="3344361"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14"/>
            <p:cNvSpPr/>
            <p:nvPr/>
          </p:nvSpPr>
          <p:spPr>
            <a:xfrm>
              <a:off x="3344361"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14"/>
            <p:cNvSpPr/>
            <p:nvPr/>
          </p:nvSpPr>
          <p:spPr>
            <a:xfrm>
              <a:off x="3344361"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14"/>
            <p:cNvSpPr/>
            <p:nvPr/>
          </p:nvSpPr>
          <p:spPr>
            <a:xfrm>
              <a:off x="3344361"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14"/>
            <p:cNvSpPr/>
            <p:nvPr/>
          </p:nvSpPr>
          <p:spPr>
            <a:xfrm>
              <a:off x="3336135"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14"/>
            <p:cNvSpPr/>
            <p:nvPr/>
          </p:nvSpPr>
          <p:spPr>
            <a:xfrm>
              <a:off x="3336135"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14"/>
            <p:cNvSpPr/>
            <p:nvPr/>
          </p:nvSpPr>
          <p:spPr>
            <a:xfrm>
              <a:off x="3344361"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14"/>
            <p:cNvSpPr/>
            <p:nvPr/>
          </p:nvSpPr>
          <p:spPr>
            <a:xfrm>
              <a:off x="3336135"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14"/>
            <p:cNvSpPr/>
            <p:nvPr/>
          </p:nvSpPr>
          <p:spPr>
            <a:xfrm>
              <a:off x="3344361"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14"/>
            <p:cNvSpPr/>
            <p:nvPr/>
          </p:nvSpPr>
          <p:spPr>
            <a:xfrm>
              <a:off x="3336135"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14"/>
            <p:cNvSpPr/>
            <p:nvPr/>
          </p:nvSpPr>
          <p:spPr>
            <a:xfrm>
              <a:off x="549450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14"/>
            <p:cNvSpPr/>
            <p:nvPr/>
          </p:nvSpPr>
          <p:spPr>
            <a:xfrm>
              <a:off x="549450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14"/>
            <p:cNvSpPr/>
            <p:nvPr/>
          </p:nvSpPr>
          <p:spPr>
            <a:xfrm>
              <a:off x="5494506"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14"/>
            <p:cNvSpPr/>
            <p:nvPr/>
          </p:nvSpPr>
          <p:spPr>
            <a:xfrm>
              <a:off x="5494506"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14"/>
            <p:cNvSpPr/>
            <p:nvPr/>
          </p:nvSpPr>
          <p:spPr>
            <a:xfrm>
              <a:off x="548627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14"/>
            <p:cNvSpPr/>
            <p:nvPr/>
          </p:nvSpPr>
          <p:spPr>
            <a:xfrm>
              <a:off x="548627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14"/>
            <p:cNvSpPr/>
            <p:nvPr/>
          </p:nvSpPr>
          <p:spPr>
            <a:xfrm>
              <a:off x="5494506"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14"/>
            <p:cNvSpPr/>
            <p:nvPr/>
          </p:nvSpPr>
          <p:spPr>
            <a:xfrm>
              <a:off x="6032161"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14"/>
            <p:cNvSpPr/>
            <p:nvPr/>
          </p:nvSpPr>
          <p:spPr>
            <a:xfrm>
              <a:off x="6032161"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14"/>
            <p:cNvSpPr/>
            <p:nvPr/>
          </p:nvSpPr>
          <p:spPr>
            <a:xfrm>
              <a:off x="6032161"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14"/>
            <p:cNvSpPr/>
            <p:nvPr/>
          </p:nvSpPr>
          <p:spPr>
            <a:xfrm>
              <a:off x="6032161"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14"/>
            <p:cNvSpPr/>
            <p:nvPr/>
          </p:nvSpPr>
          <p:spPr>
            <a:xfrm>
              <a:off x="602393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14"/>
            <p:cNvSpPr/>
            <p:nvPr/>
          </p:nvSpPr>
          <p:spPr>
            <a:xfrm>
              <a:off x="602393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14"/>
            <p:cNvSpPr/>
            <p:nvPr/>
          </p:nvSpPr>
          <p:spPr>
            <a:xfrm>
              <a:off x="6032161"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14"/>
            <p:cNvSpPr/>
            <p:nvPr/>
          </p:nvSpPr>
          <p:spPr>
            <a:xfrm>
              <a:off x="6023935"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14"/>
            <p:cNvSpPr/>
            <p:nvPr/>
          </p:nvSpPr>
          <p:spPr>
            <a:xfrm>
              <a:off x="710783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14"/>
            <p:cNvSpPr/>
            <p:nvPr/>
          </p:nvSpPr>
          <p:spPr>
            <a:xfrm>
              <a:off x="710783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14"/>
            <p:cNvSpPr/>
            <p:nvPr/>
          </p:nvSpPr>
          <p:spPr>
            <a:xfrm>
              <a:off x="7107830"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14"/>
            <p:cNvSpPr/>
            <p:nvPr/>
          </p:nvSpPr>
          <p:spPr>
            <a:xfrm>
              <a:off x="7107830"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14"/>
            <p:cNvSpPr/>
            <p:nvPr/>
          </p:nvSpPr>
          <p:spPr>
            <a:xfrm>
              <a:off x="7099484"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14"/>
            <p:cNvSpPr/>
            <p:nvPr/>
          </p:nvSpPr>
          <p:spPr>
            <a:xfrm>
              <a:off x="7099484"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14"/>
            <p:cNvSpPr/>
            <p:nvPr/>
          </p:nvSpPr>
          <p:spPr>
            <a:xfrm>
              <a:off x="7107830"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14"/>
            <p:cNvSpPr/>
            <p:nvPr/>
          </p:nvSpPr>
          <p:spPr>
            <a:xfrm>
              <a:off x="7099484"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14"/>
            <p:cNvSpPr/>
            <p:nvPr/>
          </p:nvSpPr>
          <p:spPr>
            <a:xfrm>
              <a:off x="7914253"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14"/>
            <p:cNvSpPr/>
            <p:nvPr/>
          </p:nvSpPr>
          <p:spPr>
            <a:xfrm>
              <a:off x="7914253"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14"/>
            <p:cNvSpPr/>
            <p:nvPr/>
          </p:nvSpPr>
          <p:spPr>
            <a:xfrm>
              <a:off x="7914253"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14"/>
            <p:cNvSpPr/>
            <p:nvPr/>
          </p:nvSpPr>
          <p:spPr>
            <a:xfrm>
              <a:off x="7914253"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14"/>
            <p:cNvSpPr/>
            <p:nvPr/>
          </p:nvSpPr>
          <p:spPr>
            <a:xfrm>
              <a:off x="7906027"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14"/>
            <p:cNvSpPr/>
            <p:nvPr/>
          </p:nvSpPr>
          <p:spPr>
            <a:xfrm>
              <a:off x="7906027"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14"/>
            <p:cNvSpPr/>
            <p:nvPr/>
          </p:nvSpPr>
          <p:spPr>
            <a:xfrm>
              <a:off x="7914253"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14"/>
            <p:cNvSpPr/>
            <p:nvPr/>
          </p:nvSpPr>
          <p:spPr>
            <a:xfrm>
              <a:off x="7906027"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14"/>
            <p:cNvSpPr/>
            <p:nvPr/>
          </p:nvSpPr>
          <p:spPr>
            <a:xfrm>
              <a:off x="7914253"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14"/>
            <p:cNvSpPr/>
            <p:nvPr/>
          </p:nvSpPr>
          <p:spPr>
            <a:xfrm>
              <a:off x="7906027"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14"/>
            <p:cNvSpPr/>
            <p:nvPr/>
          </p:nvSpPr>
          <p:spPr>
            <a:xfrm>
              <a:off x="7914253"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14"/>
            <p:cNvSpPr/>
            <p:nvPr/>
          </p:nvSpPr>
          <p:spPr>
            <a:xfrm>
              <a:off x="89880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14"/>
            <p:cNvSpPr/>
            <p:nvPr/>
          </p:nvSpPr>
          <p:spPr>
            <a:xfrm>
              <a:off x="89880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14"/>
            <p:cNvSpPr/>
            <p:nvPr/>
          </p:nvSpPr>
          <p:spPr>
            <a:xfrm>
              <a:off x="89880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14"/>
            <p:cNvSpPr/>
            <p:nvPr/>
          </p:nvSpPr>
          <p:spPr>
            <a:xfrm>
              <a:off x="89880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14"/>
            <p:cNvSpPr/>
            <p:nvPr/>
          </p:nvSpPr>
          <p:spPr>
            <a:xfrm>
              <a:off x="89806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14"/>
            <p:cNvSpPr/>
            <p:nvPr/>
          </p:nvSpPr>
          <p:spPr>
            <a:xfrm>
              <a:off x="89806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14"/>
            <p:cNvSpPr/>
            <p:nvPr/>
          </p:nvSpPr>
          <p:spPr>
            <a:xfrm>
              <a:off x="89880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14"/>
            <p:cNvSpPr/>
            <p:nvPr/>
          </p:nvSpPr>
          <p:spPr>
            <a:xfrm>
              <a:off x="89806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14"/>
            <p:cNvSpPr/>
            <p:nvPr/>
          </p:nvSpPr>
          <p:spPr>
            <a:xfrm>
              <a:off x="89880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14"/>
            <p:cNvSpPr/>
            <p:nvPr/>
          </p:nvSpPr>
          <p:spPr>
            <a:xfrm>
              <a:off x="898062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14"/>
            <p:cNvSpPr/>
            <p:nvPr/>
          </p:nvSpPr>
          <p:spPr>
            <a:xfrm>
              <a:off x="898801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14"/>
            <p:cNvSpPr/>
            <p:nvPr/>
          </p:nvSpPr>
          <p:spPr>
            <a:xfrm>
              <a:off x="898062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14"/>
            <p:cNvSpPr/>
            <p:nvPr/>
          </p:nvSpPr>
          <p:spPr>
            <a:xfrm>
              <a:off x="898801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14"/>
            <p:cNvSpPr/>
            <p:nvPr/>
          </p:nvSpPr>
          <p:spPr>
            <a:xfrm>
              <a:off x="898062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14"/>
            <p:cNvSpPr/>
            <p:nvPr/>
          </p:nvSpPr>
          <p:spPr>
            <a:xfrm>
              <a:off x="898801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14"/>
            <p:cNvSpPr/>
            <p:nvPr/>
          </p:nvSpPr>
          <p:spPr>
            <a:xfrm>
              <a:off x="898801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14"/>
            <p:cNvSpPr/>
            <p:nvPr/>
          </p:nvSpPr>
          <p:spPr>
            <a:xfrm>
              <a:off x="898062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14"/>
            <p:cNvSpPr/>
            <p:nvPr/>
          </p:nvSpPr>
          <p:spPr>
            <a:xfrm>
              <a:off x="898062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14"/>
            <p:cNvSpPr/>
            <p:nvPr/>
          </p:nvSpPr>
          <p:spPr>
            <a:xfrm>
              <a:off x="898801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14"/>
            <p:cNvSpPr/>
            <p:nvPr/>
          </p:nvSpPr>
          <p:spPr>
            <a:xfrm>
              <a:off x="898062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14"/>
            <p:cNvSpPr/>
            <p:nvPr/>
          </p:nvSpPr>
          <p:spPr>
            <a:xfrm>
              <a:off x="898801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14"/>
            <p:cNvSpPr/>
            <p:nvPr/>
          </p:nvSpPr>
          <p:spPr>
            <a:xfrm>
              <a:off x="898801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14"/>
            <p:cNvSpPr/>
            <p:nvPr/>
          </p:nvSpPr>
          <p:spPr>
            <a:xfrm>
              <a:off x="898062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14"/>
            <p:cNvSpPr/>
            <p:nvPr/>
          </p:nvSpPr>
          <p:spPr>
            <a:xfrm>
              <a:off x="898062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14"/>
            <p:cNvSpPr/>
            <p:nvPr/>
          </p:nvSpPr>
          <p:spPr>
            <a:xfrm>
              <a:off x="898062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14"/>
            <p:cNvSpPr/>
            <p:nvPr/>
          </p:nvSpPr>
          <p:spPr>
            <a:xfrm>
              <a:off x="898801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14"/>
            <p:cNvSpPr/>
            <p:nvPr/>
          </p:nvSpPr>
          <p:spPr>
            <a:xfrm>
              <a:off x="898801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14"/>
            <p:cNvSpPr/>
            <p:nvPr/>
          </p:nvSpPr>
          <p:spPr>
            <a:xfrm>
              <a:off x="898801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14"/>
            <p:cNvSpPr/>
            <p:nvPr/>
          </p:nvSpPr>
          <p:spPr>
            <a:xfrm>
              <a:off x="898062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14"/>
            <p:cNvSpPr/>
            <p:nvPr/>
          </p:nvSpPr>
          <p:spPr>
            <a:xfrm>
              <a:off x="898801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14"/>
            <p:cNvSpPr/>
            <p:nvPr/>
          </p:nvSpPr>
          <p:spPr>
            <a:xfrm>
              <a:off x="898062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14"/>
            <p:cNvSpPr/>
            <p:nvPr/>
          </p:nvSpPr>
          <p:spPr>
            <a:xfrm>
              <a:off x="898801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14"/>
            <p:cNvSpPr/>
            <p:nvPr/>
          </p:nvSpPr>
          <p:spPr>
            <a:xfrm>
              <a:off x="898062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14"/>
            <p:cNvSpPr/>
            <p:nvPr/>
          </p:nvSpPr>
          <p:spPr>
            <a:xfrm>
              <a:off x="898801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14"/>
            <p:cNvSpPr/>
            <p:nvPr/>
          </p:nvSpPr>
          <p:spPr>
            <a:xfrm>
              <a:off x="4419911"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14"/>
            <p:cNvSpPr/>
            <p:nvPr/>
          </p:nvSpPr>
          <p:spPr>
            <a:xfrm>
              <a:off x="4419911"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14"/>
            <p:cNvSpPr/>
            <p:nvPr/>
          </p:nvSpPr>
          <p:spPr>
            <a:xfrm>
              <a:off x="4419911"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14"/>
            <p:cNvSpPr/>
            <p:nvPr/>
          </p:nvSpPr>
          <p:spPr>
            <a:xfrm>
              <a:off x="4419911"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14"/>
            <p:cNvSpPr/>
            <p:nvPr/>
          </p:nvSpPr>
          <p:spPr>
            <a:xfrm>
              <a:off x="4411684"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14"/>
            <p:cNvSpPr/>
            <p:nvPr/>
          </p:nvSpPr>
          <p:spPr>
            <a:xfrm>
              <a:off x="4411684"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14"/>
            <p:cNvSpPr/>
            <p:nvPr/>
          </p:nvSpPr>
          <p:spPr>
            <a:xfrm>
              <a:off x="4419911"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14"/>
            <p:cNvSpPr/>
            <p:nvPr/>
          </p:nvSpPr>
          <p:spPr>
            <a:xfrm>
              <a:off x="4411684"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14"/>
            <p:cNvSpPr/>
            <p:nvPr/>
          </p:nvSpPr>
          <p:spPr>
            <a:xfrm>
              <a:off x="6838823"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14"/>
            <p:cNvSpPr/>
            <p:nvPr/>
          </p:nvSpPr>
          <p:spPr>
            <a:xfrm>
              <a:off x="6838823"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14"/>
            <p:cNvSpPr/>
            <p:nvPr/>
          </p:nvSpPr>
          <p:spPr>
            <a:xfrm>
              <a:off x="6838823"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14"/>
            <p:cNvSpPr/>
            <p:nvPr/>
          </p:nvSpPr>
          <p:spPr>
            <a:xfrm>
              <a:off x="683059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14"/>
            <p:cNvSpPr/>
            <p:nvPr/>
          </p:nvSpPr>
          <p:spPr>
            <a:xfrm>
              <a:off x="683059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14"/>
            <p:cNvSpPr/>
            <p:nvPr/>
          </p:nvSpPr>
          <p:spPr>
            <a:xfrm>
              <a:off x="6838823"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14"/>
            <p:cNvSpPr/>
            <p:nvPr/>
          </p:nvSpPr>
          <p:spPr>
            <a:xfrm>
              <a:off x="683059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14"/>
            <p:cNvSpPr/>
            <p:nvPr/>
          </p:nvSpPr>
          <p:spPr>
            <a:xfrm>
              <a:off x="4688917"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14"/>
            <p:cNvSpPr/>
            <p:nvPr/>
          </p:nvSpPr>
          <p:spPr>
            <a:xfrm>
              <a:off x="4688917"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14"/>
            <p:cNvSpPr/>
            <p:nvPr/>
          </p:nvSpPr>
          <p:spPr>
            <a:xfrm>
              <a:off x="4688917"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14"/>
            <p:cNvSpPr/>
            <p:nvPr/>
          </p:nvSpPr>
          <p:spPr>
            <a:xfrm>
              <a:off x="4680571"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14"/>
            <p:cNvSpPr/>
            <p:nvPr/>
          </p:nvSpPr>
          <p:spPr>
            <a:xfrm>
              <a:off x="4680571"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14"/>
            <p:cNvSpPr/>
            <p:nvPr/>
          </p:nvSpPr>
          <p:spPr>
            <a:xfrm>
              <a:off x="4688917"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14"/>
            <p:cNvSpPr/>
            <p:nvPr/>
          </p:nvSpPr>
          <p:spPr>
            <a:xfrm>
              <a:off x="4680571"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14"/>
            <p:cNvSpPr/>
            <p:nvPr/>
          </p:nvSpPr>
          <p:spPr>
            <a:xfrm>
              <a:off x="4688917"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14"/>
            <p:cNvSpPr/>
            <p:nvPr/>
          </p:nvSpPr>
          <p:spPr>
            <a:xfrm>
              <a:off x="5763393"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14"/>
            <p:cNvSpPr/>
            <p:nvPr/>
          </p:nvSpPr>
          <p:spPr>
            <a:xfrm>
              <a:off x="5763393"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14"/>
            <p:cNvSpPr/>
            <p:nvPr/>
          </p:nvSpPr>
          <p:spPr>
            <a:xfrm>
              <a:off x="5763393"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14"/>
            <p:cNvSpPr/>
            <p:nvPr/>
          </p:nvSpPr>
          <p:spPr>
            <a:xfrm>
              <a:off x="5755167"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14"/>
            <p:cNvSpPr/>
            <p:nvPr/>
          </p:nvSpPr>
          <p:spPr>
            <a:xfrm>
              <a:off x="5755167"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14"/>
            <p:cNvSpPr/>
            <p:nvPr/>
          </p:nvSpPr>
          <p:spPr>
            <a:xfrm>
              <a:off x="5763393"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14"/>
            <p:cNvSpPr/>
            <p:nvPr/>
          </p:nvSpPr>
          <p:spPr>
            <a:xfrm>
              <a:off x="5755167"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14"/>
            <p:cNvSpPr/>
            <p:nvPr/>
          </p:nvSpPr>
          <p:spPr>
            <a:xfrm>
              <a:off x="5763393"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14"/>
            <p:cNvSpPr/>
            <p:nvPr/>
          </p:nvSpPr>
          <p:spPr>
            <a:xfrm>
              <a:off x="737659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14"/>
            <p:cNvSpPr/>
            <p:nvPr/>
          </p:nvSpPr>
          <p:spPr>
            <a:xfrm>
              <a:off x="737659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14"/>
            <p:cNvSpPr/>
            <p:nvPr/>
          </p:nvSpPr>
          <p:spPr>
            <a:xfrm>
              <a:off x="737659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14"/>
            <p:cNvSpPr/>
            <p:nvPr/>
          </p:nvSpPr>
          <p:spPr>
            <a:xfrm>
              <a:off x="736837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14"/>
            <p:cNvSpPr/>
            <p:nvPr/>
          </p:nvSpPr>
          <p:spPr>
            <a:xfrm>
              <a:off x="736837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14"/>
            <p:cNvSpPr/>
            <p:nvPr/>
          </p:nvSpPr>
          <p:spPr>
            <a:xfrm>
              <a:off x="737659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14"/>
            <p:cNvSpPr/>
            <p:nvPr/>
          </p:nvSpPr>
          <p:spPr>
            <a:xfrm>
              <a:off x="736837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14"/>
            <p:cNvSpPr/>
            <p:nvPr/>
          </p:nvSpPr>
          <p:spPr>
            <a:xfrm>
              <a:off x="737659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14"/>
            <p:cNvSpPr/>
            <p:nvPr/>
          </p:nvSpPr>
          <p:spPr>
            <a:xfrm>
              <a:off x="3075593"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14"/>
            <p:cNvSpPr/>
            <p:nvPr/>
          </p:nvSpPr>
          <p:spPr>
            <a:xfrm>
              <a:off x="3075593"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14"/>
            <p:cNvSpPr/>
            <p:nvPr/>
          </p:nvSpPr>
          <p:spPr>
            <a:xfrm>
              <a:off x="3075593"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14"/>
            <p:cNvSpPr/>
            <p:nvPr/>
          </p:nvSpPr>
          <p:spPr>
            <a:xfrm>
              <a:off x="3075593"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14"/>
            <p:cNvSpPr/>
            <p:nvPr/>
          </p:nvSpPr>
          <p:spPr>
            <a:xfrm>
              <a:off x="3068201"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14"/>
            <p:cNvSpPr/>
            <p:nvPr/>
          </p:nvSpPr>
          <p:spPr>
            <a:xfrm>
              <a:off x="3068201"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14"/>
            <p:cNvSpPr/>
            <p:nvPr/>
          </p:nvSpPr>
          <p:spPr>
            <a:xfrm>
              <a:off x="3075593"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14"/>
            <p:cNvSpPr/>
            <p:nvPr/>
          </p:nvSpPr>
          <p:spPr>
            <a:xfrm>
              <a:off x="3068201"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14"/>
            <p:cNvSpPr/>
            <p:nvPr/>
          </p:nvSpPr>
          <p:spPr>
            <a:xfrm>
              <a:off x="3075593"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14"/>
            <p:cNvSpPr/>
            <p:nvPr/>
          </p:nvSpPr>
          <p:spPr>
            <a:xfrm>
              <a:off x="3068201"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14"/>
            <p:cNvSpPr/>
            <p:nvPr/>
          </p:nvSpPr>
          <p:spPr>
            <a:xfrm>
              <a:off x="3075593"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14"/>
            <p:cNvSpPr/>
            <p:nvPr/>
          </p:nvSpPr>
          <p:spPr>
            <a:xfrm>
              <a:off x="361324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14"/>
            <p:cNvSpPr/>
            <p:nvPr/>
          </p:nvSpPr>
          <p:spPr>
            <a:xfrm>
              <a:off x="361324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14"/>
            <p:cNvSpPr/>
            <p:nvPr/>
          </p:nvSpPr>
          <p:spPr>
            <a:xfrm>
              <a:off x="361324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14"/>
            <p:cNvSpPr/>
            <p:nvPr/>
          </p:nvSpPr>
          <p:spPr>
            <a:xfrm>
              <a:off x="361324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14"/>
            <p:cNvSpPr/>
            <p:nvPr/>
          </p:nvSpPr>
          <p:spPr>
            <a:xfrm>
              <a:off x="36050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14"/>
            <p:cNvSpPr/>
            <p:nvPr/>
          </p:nvSpPr>
          <p:spPr>
            <a:xfrm>
              <a:off x="36050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14"/>
            <p:cNvSpPr/>
            <p:nvPr/>
          </p:nvSpPr>
          <p:spPr>
            <a:xfrm>
              <a:off x="361324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14"/>
            <p:cNvSpPr/>
            <p:nvPr/>
          </p:nvSpPr>
          <p:spPr>
            <a:xfrm>
              <a:off x="360502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14"/>
            <p:cNvSpPr/>
            <p:nvPr/>
          </p:nvSpPr>
          <p:spPr>
            <a:xfrm>
              <a:off x="415102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14"/>
            <p:cNvSpPr/>
            <p:nvPr/>
          </p:nvSpPr>
          <p:spPr>
            <a:xfrm>
              <a:off x="415102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14"/>
            <p:cNvSpPr/>
            <p:nvPr/>
          </p:nvSpPr>
          <p:spPr>
            <a:xfrm>
              <a:off x="415102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14"/>
            <p:cNvSpPr/>
            <p:nvPr/>
          </p:nvSpPr>
          <p:spPr>
            <a:xfrm>
              <a:off x="415102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14"/>
            <p:cNvSpPr/>
            <p:nvPr/>
          </p:nvSpPr>
          <p:spPr>
            <a:xfrm>
              <a:off x="4142797"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14"/>
            <p:cNvSpPr/>
            <p:nvPr/>
          </p:nvSpPr>
          <p:spPr>
            <a:xfrm>
              <a:off x="4142797"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14"/>
            <p:cNvSpPr/>
            <p:nvPr/>
          </p:nvSpPr>
          <p:spPr>
            <a:xfrm>
              <a:off x="415102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14"/>
            <p:cNvSpPr/>
            <p:nvPr/>
          </p:nvSpPr>
          <p:spPr>
            <a:xfrm>
              <a:off x="5225738"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14"/>
            <p:cNvSpPr/>
            <p:nvPr/>
          </p:nvSpPr>
          <p:spPr>
            <a:xfrm>
              <a:off x="5225738"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14"/>
            <p:cNvSpPr/>
            <p:nvPr/>
          </p:nvSpPr>
          <p:spPr>
            <a:xfrm>
              <a:off x="5225738"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14"/>
            <p:cNvSpPr/>
            <p:nvPr/>
          </p:nvSpPr>
          <p:spPr>
            <a:xfrm>
              <a:off x="5225738"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14"/>
            <p:cNvSpPr/>
            <p:nvPr/>
          </p:nvSpPr>
          <p:spPr>
            <a:xfrm>
              <a:off x="5217392"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14"/>
            <p:cNvSpPr/>
            <p:nvPr/>
          </p:nvSpPr>
          <p:spPr>
            <a:xfrm>
              <a:off x="5217392"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14"/>
            <p:cNvSpPr/>
            <p:nvPr/>
          </p:nvSpPr>
          <p:spPr>
            <a:xfrm>
              <a:off x="5225738"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14"/>
            <p:cNvSpPr/>
            <p:nvPr/>
          </p:nvSpPr>
          <p:spPr>
            <a:xfrm>
              <a:off x="6301049"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14"/>
            <p:cNvSpPr/>
            <p:nvPr/>
          </p:nvSpPr>
          <p:spPr>
            <a:xfrm>
              <a:off x="6301049"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14"/>
            <p:cNvSpPr/>
            <p:nvPr/>
          </p:nvSpPr>
          <p:spPr>
            <a:xfrm>
              <a:off x="6301049"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14"/>
            <p:cNvSpPr/>
            <p:nvPr/>
          </p:nvSpPr>
          <p:spPr>
            <a:xfrm>
              <a:off x="6301049"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14"/>
            <p:cNvSpPr/>
            <p:nvPr/>
          </p:nvSpPr>
          <p:spPr>
            <a:xfrm>
              <a:off x="6292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14"/>
            <p:cNvSpPr/>
            <p:nvPr/>
          </p:nvSpPr>
          <p:spPr>
            <a:xfrm>
              <a:off x="6292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14"/>
            <p:cNvSpPr/>
            <p:nvPr/>
          </p:nvSpPr>
          <p:spPr>
            <a:xfrm>
              <a:off x="6301049"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14"/>
            <p:cNvSpPr/>
            <p:nvPr/>
          </p:nvSpPr>
          <p:spPr>
            <a:xfrm>
              <a:off x="629282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14"/>
            <p:cNvSpPr/>
            <p:nvPr/>
          </p:nvSpPr>
          <p:spPr>
            <a:xfrm>
              <a:off x="8182306"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14"/>
            <p:cNvSpPr/>
            <p:nvPr/>
          </p:nvSpPr>
          <p:spPr>
            <a:xfrm>
              <a:off x="8182306"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14"/>
            <p:cNvSpPr/>
            <p:nvPr/>
          </p:nvSpPr>
          <p:spPr>
            <a:xfrm>
              <a:off x="8182306"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14"/>
            <p:cNvSpPr/>
            <p:nvPr/>
          </p:nvSpPr>
          <p:spPr>
            <a:xfrm>
              <a:off x="8182306"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14"/>
            <p:cNvSpPr/>
            <p:nvPr/>
          </p:nvSpPr>
          <p:spPr>
            <a:xfrm>
              <a:off x="8174914"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14"/>
            <p:cNvSpPr/>
            <p:nvPr/>
          </p:nvSpPr>
          <p:spPr>
            <a:xfrm>
              <a:off x="8174914"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14"/>
            <p:cNvSpPr/>
            <p:nvPr/>
          </p:nvSpPr>
          <p:spPr>
            <a:xfrm>
              <a:off x="8182306"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14"/>
            <p:cNvSpPr/>
            <p:nvPr/>
          </p:nvSpPr>
          <p:spPr>
            <a:xfrm>
              <a:off x="8174914"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14"/>
            <p:cNvSpPr/>
            <p:nvPr/>
          </p:nvSpPr>
          <p:spPr>
            <a:xfrm>
              <a:off x="8182306"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14"/>
            <p:cNvSpPr/>
            <p:nvPr/>
          </p:nvSpPr>
          <p:spPr>
            <a:xfrm>
              <a:off x="8174914"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14"/>
            <p:cNvSpPr/>
            <p:nvPr/>
          </p:nvSpPr>
          <p:spPr>
            <a:xfrm>
              <a:off x="8182306"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14"/>
            <p:cNvSpPr/>
            <p:nvPr/>
          </p:nvSpPr>
          <p:spPr>
            <a:xfrm>
              <a:off x="8174914"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14"/>
            <p:cNvSpPr/>
            <p:nvPr/>
          </p:nvSpPr>
          <p:spPr>
            <a:xfrm>
              <a:off x="8182306"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14"/>
            <p:cNvSpPr/>
            <p:nvPr/>
          </p:nvSpPr>
          <p:spPr>
            <a:xfrm>
              <a:off x="8174914"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14"/>
            <p:cNvSpPr/>
            <p:nvPr/>
          </p:nvSpPr>
          <p:spPr>
            <a:xfrm>
              <a:off x="2538773"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14"/>
            <p:cNvSpPr/>
            <p:nvPr/>
          </p:nvSpPr>
          <p:spPr>
            <a:xfrm>
              <a:off x="2538773"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14"/>
            <p:cNvSpPr/>
            <p:nvPr/>
          </p:nvSpPr>
          <p:spPr>
            <a:xfrm>
              <a:off x="2538773"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14"/>
            <p:cNvSpPr/>
            <p:nvPr/>
          </p:nvSpPr>
          <p:spPr>
            <a:xfrm>
              <a:off x="2538773"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14"/>
            <p:cNvSpPr/>
            <p:nvPr/>
          </p:nvSpPr>
          <p:spPr>
            <a:xfrm>
              <a:off x="2530546"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14"/>
            <p:cNvSpPr/>
            <p:nvPr/>
          </p:nvSpPr>
          <p:spPr>
            <a:xfrm>
              <a:off x="2530546"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14"/>
            <p:cNvSpPr/>
            <p:nvPr/>
          </p:nvSpPr>
          <p:spPr>
            <a:xfrm>
              <a:off x="2538773"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14"/>
            <p:cNvSpPr/>
            <p:nvPr/>
          </p:nvSpPr>
          <p:spPr>
            <a:xfrm>
              <a:off x="2530546"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14"/>
            <p:cNvSpPr/>
            <p:nvPr/>
          </p:nvSpPr>
          <p:spPr>
            <a:xfrm>
              <a:off x="2538773"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14"/>
            <p:cNvSpPr/>
            <p:nvPr/>
          </p:nvSpPr>
          <p:spPr>
            <a:xfrm>
              <a:off x="2530546"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14"/>
            <p:cNvSpPr/>
            <p:nvPr/>
          </p:nvSpPr>
          <p:spPr>
            <a:xfrm>
              <a:off x="2538773"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14"/>
            <p:cNvSpPr/>
            <p:nvPr/>
          </p:nvSpPr>
          <p:spPr>
            <a:xfrm>
              <a:off x="2530546"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14"/>
            <p:cNvSpPr/>
            <p:nvPr/>
          </p:nvSpPr>
          <p:spPr>
            <a:xfrm>
              <a:off x="2538773"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14"/>
            <p:cNvSpPr/>
            <p:nvPr/>
          </p:nvSpPr>
          <p:spPr>
            <a:xfrm>
              <a:off x="2530546"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14"/>
            <p:cNvSpPr/>
            <p:nvPr/>
          </p:nvSpPr>
          <p:spPr>
            <a:xfrm>
              <a:off x="2538773"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14"/>
            <p:cNvSpPr/>
            <p:nvPr/>
          </p:nvSpPr>
          <p:spPr>
            <a:xfrm>
              <a:off x="2538773"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14"/>
            <p:cNvSpPr/>
            <p:nvPr/>
          </p:nvSpPr>
          <p:spPr>
            <a:xfrm>
              <a:off x="2530546"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14"/>
            <p:cNvSpPr/>
            <p:nvPr/>
          </p:nvSpPr>
          <p:spPr>
            <a:xfrm>
              <a:off x="2530546"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CUSTOM_22_1">
    <p:spTree>
      <p:nvGrpSpPr>
        <p:cNvPr id="1" name="Shape 4410"/>
        <p:cNvGrpSpPr/>
        <p:nvPr/>
      </p:nvGrpSpPr>
      <p:grpSpPr>
        <a:xfrm>
          <a:off x="0" y="0"/>
          <a:ext cx="0" cy="0"/>
          <a:chOff x="0" y="0"/>
          <a:chExt cx="0" cy="0"/>
        </a:xfrm>
      </p:grpSpPr>
      <p:grpSp>
        <p:nvGrpSpPr>
          <p:cNvPr id="4411" name="Google Shape;4411;p15"/>
          <p:cNvGrpSpPr/>
          <p:nvPr/>
        </p:nvGrpSpPr>
        <p:grpSpPr>
          <a:xfrm>
            <a:off x="189" y="52"/>
            <a:ext cx="9144013" cy="5143533"/>
            <a:chOff x="4088025" y="1324225"/>
            <a:chExt cx="1348575" cy="1101800"/>
          </a:xfrm>
        </p:grpSpPr>
        <p:sp>
          <p:nvSpPr>
            <p:cNvPr id="4412" name="Google Shape;4412;p15"/>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15"/>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15"/>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15"/>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15"/>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15"/>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15"/>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15"/>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15"/>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15"/>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15"/>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15"/>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15"/>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15"/>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15"/>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15"/>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15"/>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15"/>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15"/>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15"/>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15"/>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15"/>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15"/>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15"/>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15"/>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15"/>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15"/>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15"/>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15"/>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15"/>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15"/>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15"/>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15"/>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15"/>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15"/>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15"/>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15"/>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15"/>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15"/>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15"/>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15"/>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15"/>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15"/>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15"/>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15"/>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15"/>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15"/>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15"/>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15"/>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15"/>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2" name="Google Shape;4462;p15"/>
          <p:cNvGrpSpPr/>
          <p:nvPr/>
        </p:nvGrpSpPr>
        <p:grpSpPr>
          <a:xfrm>
            <a:off x="34718" y="206"/>
            <a:ext cx="9074564" cy="5143474"/>
            <a:chOff x="34718" y="206"/>
            <a:chExt cx="9074564" cy="5143474"/>
          </a:xfrm>
        </p:grpSpPr>
        <p:sp>
          <p:nvSpPr>
            <p:cNvPr id="4463" name="Google Shape;4463;p15"/>
            <p:cNvSpPr/>
            <p:nvPr/>
          </p:nvSpPr>
          <p:spPr>
            <a:xfrm>
              <a:off x="57374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15"/>
            <p:cNvSpPr/>
            <p:nvPr/>
          </p:nvSpPr>
          <p:spPr>
            <a:xfrm>
              <a:off x="57374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15"/>
            <p:cNvSpPr/>
            <p:nvPr/>
          </p:nvSpPr>
          <p:spPr>
            <a:xfrm>
              <a:off x="57374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15"/>
            <p:cNvSpPr/>
            <p:nvPr/>
          </p:nvSpPr>
          <p:spPr>
            <a:xfrm>
              <a:off x="565521"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15"/>
            <p:cNvSpPr/>
            <p:nvPr/>
          </p:nvSpPr>
          <p:spPr>
            <a:xfrm>
              <a:off x="565521"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15"/>
            <p:cNvSpPr/>
            <p:nvPr/>
          </p:nvSpPr>
          <p:spPr>
            <a:xfrm>
              <a:off x="57374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15"/>
            <p:cNvSpPr/>
            <p:nvPr/>
          </p:nvSpPr>
          <p:spPr>
            <a:xfrm>
              <a:off x="565521"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15"/>
            <p:cNvSpPr/>
            <p:nvPr/>
          </p:nvSpPr>
          <p:spPr>
            <a:xfrm>
              <a:off x="57374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15"/>
            <p:cNvSpPr/>
            <p:nvPr/>
          </p:nvSpPr>
          <p:spPr>
            <a:xfrm>
              <a:off x="565521"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15"/>
            <p:cNvSpPr/>
            <p:nvPr/>
          </p:nvSpPr>
          <p:spPr>
            <a:xfrm>
              <a:off x="565521"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15"/>
            <p:cNvSpPr/>
            <p:nvPr/>
          </p:nvSpPr>
          <p:spPr>
            <a:xfrm>
              <a:off x="57374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15"/>
            <p:cNvSpPr/>
            <p:nvPr/>
          </p:nvSpPr>
          <p:spPr>
            <a:xfrm>
              <a:off x="57374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15"/>
            <p:cNvSpPr/>
            <p:nvPr/>
          </p:nvSpPr>
          <p:spPr>
            <a:xfrm>
              <a:off x="57374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15"/>
            <p:cNvSpPr/>
            <p:nvPr/>
          </p:nvSpPr>
          <p:spPr>
            <a:xfrm>
              <a:off x="565521"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15"/>
            <p:cNvSpPr/>
            <p:nvPr/>
          </p:nvSpPr>
          <p:spPr>
            <a:xfrm>
              <a:off x="57374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15"/>
            <p:cNvSpPr/>
            <p:nvPr/>
          </p:nvSpPr>
          <p:spPr>
            <a:xfrm>
              <a:off x="57374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15"/>
            <p:cNvSpPr/>
            <p:nvPr/>
          </p:nvSpPr>
          <p:spPr>
            <a:xfrm>
              <a:off x="565521"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15"/>
            <p:cNvSpPr/>
            <p:nvPr/>
          </p:nvSpPr>
          <p:spPr>
            <a:xfrm>
              <a:off x="57374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15"/>
            <p:cNvSpPr/>
            <p:nvPr/>
          </p:nvSpPr>
          <p:spPr>
            <a:xfrm>
              <a:off x="565521"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15"/>
            <p:cNvSpPr/>
            <p:nvPr/>
          </p:nvSpPr>
          <p:spPr>
            <a:xfrm>
              <a:off x="573748"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15"/>
            <p:cNvSpPr/>
            <p:nvPr/>
          </p:nvSpPr>
          <p:spPr>
            <a:xfrm>
              <a:off x="565521"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15"/>
            <p:cNvSpPr/>
            <p:nvPr/>
          </p:nvSpPr>
          <p:spPr>
            <a:xfrm>
              <a:off x="573748"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15"/>
            <p:cNvSpPr/>
            <p:nvPr/>
          </p:nvSpPr>
          <p:spPr>
            <a:xfrm>
              <a:off x="565521"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15"/>
            <p:cNvSpPr/>
            <p:nvPr/>
          </p:nvSpPr>
          <p:spPr>
            <a:xfrm>
              <a:off x="565521"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15"/>
            <p:cNvSpPr/>
            <p:nvPr/>
          </p:nvSpPr>
          <p:spPr>
            <a:xfrm>
              <a:off x="573748"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15"/>
            <p:cNvSpPr/>
            <p:nvPr/>
          </p:nvSpPr>
          <p:spPr>
            <a:xfrm>
              <a:off x="565521"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15"/>
            <p:cNvSpPr/>
            <p:nvPr/>
          </p:nvSpPr>
          <p:spPr>
            <a:xfrm>
              <a:off x="565521"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15"/>
            <p:cNvSpPr/>
            <p:nvPr/>
          </p:nvSpPr>
          <p:spPr>
            <a:xfrm>
              <a:off x="565521"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15"/>
            <p:cNvSpPr/>
            <p:nvPr/>
          </p:nvSpPr>
          <p:spPr>
            <a:xfrm>
              <a:off x="573748"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15"/>
            <p:cNvSpPr/>
            <p:nvPr/>
          </p:nvSpPr>
          <p:spPr>
            <a:xfrm>
              <a:off x="573748"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15"/>
            <p:cNvSpPr/>
            <p:nvPr/>
          </p:nvSpPr>
          <p:spPr>
            <a:xfrm>
              <a:off x="573748"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15"/>
            <p:cNvSpPr/>
            <p:nvPr/>
          </p:nvSpPr>
          <p:spPr>
            <a:xfrm>
              <a:off x="565521"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15"/>
            <p:cNvSpPr/>
            <p:nvPr/>
          </p:nvSpPr>
          <p:spPr>
            <a:xfrm>
              <a:off x="573748"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15"/>
            <p:cNvSpPr/>
            <p:nvPr/>
          </p:nvSpPr>
          <p:spPr>
            <a:xfrm>
              <a:off x="565521"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15"/>
            <p:cNvSpPr/>
            <p:nvPr/>
          </p:nvSpPr>
          <p:spPr>
            <a:xfrm>
              <a:off x="573748"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15"/>
            <p:cNvSpPr/>
            <p:nvPr/>
          </p:nvSpPr>
          <p:spPr>
            <a:xfrm>
              <a:off x="565521"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15"/>
            <p:cNvSpPr/>
            <p:nvPr/>
          </p:nvSpPr>
          <p:spPr>
            <a:xfrm>
              <a:off x="110467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15"/>
            <p:cNvSpPr/>
            <p:nvPr/>
          </p:nvSpPr>
          <p:spPr>
            <a:xfrm>
              <a:off x="110467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15"/>
            <p:cNvSpPr/>
            <p:nvPr/>
          </p:nvSpPr>
          <p:spPr>
            <a:xfrm>
              <a:off x="1104670"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15"/>
            <p:cNvSpPr/>
            <p:nvPr/>
          </p:nvSpPr>
          <p:spPr>
            <a:xfrm>
              <a:off x="109632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15"/>
            <p:cNvSpPr/>
            <p:nvPr/>
          </p:nvSpPr>
          <p:spPr>
            <a:xfrm>
              <a:off x="109632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15"/>
            <p:cNvSpPr/>
            <p:nvPr/>
          </p:nvSpPr>
          <p:spPr>
            <a:xfrm>
              <a:off x="1104670"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15"/>
            <p:cNvSpPr/>
            <p:nvPr/>
          </p:nvSpPr>
          <p:spPr>
            <a:xfrm>
              <a:off x="109632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15"/>
            <p:cNvSpPr/>
            <p:nvPr/>
          </p:nvSpPr>
          <p:spPr>
            <a:xfrm>
              <a:off x="1104670"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15"/>
            <p:cNvSpPr/>
            <p:nvPr/>
          </p:nvSpPr>
          <p:spPr>
            <a:xfrm>
              <a:off x="109632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15"/>
            <p:cNvSpPr/>
            <p:nvPr/>
          </p:nvSpPr>
          <p:spPr>
            <a:xfrm>
              <a:off x="109632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15"/>
            <p:cNvSpPr/>
            <p:nvPr/>
          </p:nvSpPr>
          <p:spPr>
            <a:xfrm>
              <a:off x="1104670"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15"/>
            <p:cNvSpPr/>
            <p:nvPr/>
          </p:nvSpPr>
          <p:spPr>
            <a:xfrm>
              <a:off x="1104670"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15"/>
            <p:cNvSpPr/>
            <p:nvPr/>
          </p:nvSpPr>
          <p:spPr>
            <a:xfrm>
              <a:off x="1370012"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15"/>
            <p:cNvSpPr/>
            <p:nvPr/>
          </p:nvSpPr>
          <p:spPr>
            <a:xfrm>
              <a:off x="1370012"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15"/>
            <p:cNvSpPr/>
            <p:nvPr/>
          </p:nvSpPr>
          <p:spPr>
            <a:xfrm>
              <a:off x="1370012"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15"/>
            <p:cNvSpPr/>
            <p:nvPr/>
          </p:nvSpPr>
          <p:spPr>
            <a:xfrm>
              <a:off x="1361785"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15"/>
            <p:cNvSpPr/>
            <p:nvPr/>
          </p:nvSpPr>
          <p:spPr>
            <a:xfrm>
              <a:off x="1361785"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15"/>
            <p:cNvSpPr/>
            <p:nvPr/>
          </p:nvSpPr>
          <p:spPr>
            <a:xfrm>
              <a:off x="1370012"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15"/>
            <p:cNvSpPr/>
            <p:nvPr/>
          </p:nvSpPr>
          <p:spPr>
            <a:xfrm>
              <a:off x="1361785"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15"/>
            <p:cNvSpPr/>
            <p:nvPr/>
          </p:nvSpPr>
          <p:spPr>
            <a:xfrm>
              <a:off x="1370012"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15"/>
            <p:cNvSpPr/>
            <p:nvPr/>
          </p:nvSpPr>
          <p:spPr>
            <a:xfrm>
              <a:off x="1361785"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15"/>
            <p:cNvSpPr/>
            <p:nvPr/>
          </p:nvSpPr>
          <p:spPr>
            <a:xfrm>
              <a:off x="1361785"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15"/>
            <p:cNvSpPr/>
            <p:nvPr/>
          </p:nvSpPr>
          <p:spPr>
            <a:xfrm>
              <a:off x="853412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15"/>
            <p:cNvSpPr/>
            <p:nvPr/>
          </p:nvSpPr>
          <p:spPr>
            <a:xfrm>
              <a:off x="853412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15"/>
            <p:cNvSpPr/>
            <p:nvPr/>
          </p:nvSpPr>
          <p:spPr>
            <a:xfrm>
              <a:off x="853412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15"/>
            <p:cNvSpPr/>
            <p:nvPr/>
          </p:nvSpPr>
          <p:spPr>
            <a:xfrm>
              <a:off x="852590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15"/>
            <p:cNvSpPr/>
            <p:nvPr/>
          </p:nvSpPr>
          <p:spPr>
            <a:xfrm>
              <a:off x="8525900"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15"/>
            <p:cNvSpPr/>
            <p:nvPr/>
          </p:nvSpPr>
          <p:spPr>
            <a:xfrm>
              <a:off x="8534126"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15"/>
            <p:cNvSpPr/>
            <p:nvPr/>
          </p:nvSpPr>
          <p:spPr>
            <a:xfrm>
              <a:off x="8525900"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15"/>
            <p:cNvSpPr/>
            <p:nvPr/>
          </p:nvSpPr>
          <p:spPr>
            <a:xfrm>
              <a:off x="8525900"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15"/>
            <p:cNvSpPr/>
            <p:nvPr/>
          </p:nvSpPr>
          <p:spPr>
            <a:xfrm>
              <a:off x="1635354"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15"/>
            <p:cNvSpPr/>
            <p:nvPr/>
          </p:nvSpPr>
          <p:spPr>
            <a:xfrm>
              <a:off x="1635354"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15"/>
            <p:cNvSpPr/>
            <p:nvPr/>
          </p:nvSpPr>
          <p:spPr>
            <a:xfrm>
              <a:off x="1635354"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15"/>
            <p:cNvSpPr/>
            <p:nvPr/>
          </p:nvSpPr>
          <p:spPr>
            <a:xfrm>
              <a:off x="16271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15"/>
            <p:cNvSpPr/>
            <p:nvPr/>
          </p:nvSpPr>
          <p:spPr>
            <a:xfrm>
              <a:off x="16271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15"/>
            <p:cNvSpPr/>
            <p:nvPr/>
          </p:nvSpPr>
          <p:spPr>
            <a:xfrm>
              <a:off x="1635354"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15"/>
            <p:cNvSpPr/>
            <p:nvPr/>
          </p:nvSpPr>
          <p:spPr>
            <a:xfrm>
              <a:off x="16271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15"/>
            <p:cNvSpPr/>
            <p:nvPr/>
          </p:nvSpPr>
          <p:spPr>
            <a:xfrm>
              <a:off x="1635354"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15"/>
            <p:cNvSpPr/>
            <p:nvPr/>
          </p:nvSpPr>
          <p:spPr>
            <a:xfrm>
              <a:off x="16271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15"/>
            <p:cNvSpPr/>
            <p:nvPr/>
          </p:nvSpPr>
          <p:spPr>
            <a:xfrm>
              <a:off x="6677090"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15"/>
            <p:cNvSpPr/>
            <p:nvPr/>
          </p:nvSpPr>
          <p:spPr>
            <a:xfrm>
              <a:off x="6677090"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15"/>
            <p:cNvSpPr/>
            <p:nvPr/>
          </p:nvSpPr>
          <p:spPr>
            <a:xfrm>
              <a:off x="6677090"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15"/>
            <p:cNvSpPr/>
            <p:nvPr/>
          </p:nvSpPr>
          <p:spPr>
            <a:xfrm>
              <a:off x="666874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15"/>
            <p:cNvSpPr/>
            <p:nvPr/>
          </p:nvSpPr>
          <p:spPr>
            <a:xfrm>
              <a:off x="666874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15"/>
            <p:cNvSpPr/>
            <p:nvPr/>
          </p:nvSpPr>
          <p:spPr>
            <a:xfrm>
              <a:off x="6677090"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15"/>
            <p:cNvSpPr/>
            <p:nvPr/>
          </p:nvSpPr>
          <p:spPr>
            <a:xfrm>
              <a:off x="666874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15"/>
            <p:cNvSpPr/>
            <p:nvPr/>
          </p:nvSpPr>
          <p:spPr>
            <a:xfrm>
              <a:off x="6677090"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15"/>
            <p:cNvSpPr/>
            <p:nvPr/>
          </p:nvSpPr>
          <p:spPr>
            <a:xfrm>
              <a:off x="666874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15"/>
            <p:cNvSpPr/>
            <p:nvPr/>
          </p:nvSpPr>
          <p:spPr>
            <a:xfrm>
              <a:off x="666874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15"/>
            <p:cNvSpPr/>
            <p:nvPr/>
          </p:nvSpPr>
          <p:spPr>
            <a:xfrm>
              <a:off x="6668744" y="506272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86"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15"/>
            <p:cNvSpPr/>
            <p:nvPr/>
          </p:nvSpPr>
          <p:spPr>
            <a:xfrm>
              <a:off x="7738816"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15"/>
            <p:cNvSpPr/>
            <p:nvPr/>
          </p:nvSpPr>
          <p:spPr>
            <a:xfrm>
              <a:off x="7738816"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15"/>
            <p:cNvSpPr/>
            <p:nvPr/>
          </p:nvSpPr>
          <p:spPr>
            <a:xfrm>
              <a:off x="7738816"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15"/>
            <p:cNvSpPr/>
            <p:nvPr/>
          </p:nvSpPr>
          <p:spPr>
            <a:xfrm>
              <a:off x="773058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15"/>
            <p:cNvSpPr/>
            <p:nvPr/>
          </p:nvSpPr>
          <p:spPr>
            <a:xfrm>
              <a:off x="773058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15"/>
            <p:cNvSpPr/>
            <p:nvPr/>
          </p:nvSpPr>
          <p:spPr>
            <a:xfrm>
              <a:off x="7738816"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15"/>
            <p:cNvSpPr/>
            <p:nvPr/>
          </p:nvSpPr>
          <p:spPr>
            <a:xfrm>
              <a:off x="773058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15"/>
            <p:cNvSpPr/>
            <p:nvPr/>
          </p:nvSpPr>
          <p:spPr>
            <a:xfrm>
              <a:off x="7730589" y="506272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40"/>
                  </a:cubicBezTo>
                  <a:cubicBezTo>
                    <a:pt x="93" y="162"/>
                    <a:pt x="147" y="70"/>
                    <a:pt x="224" y="70"/>
                  </a:cubicBezTo>
                  <a:close/>
                  <a:moveTo>
                    <a:pt x="231" y="1"/>
                  </a:moveTo>
                  <a:cubicBezTo>
                    <a:pt x="100" y="1"/>
                    <a:pt x="0" y="116"/>
                    <a:pt x="0" y="340"/>
                  </a:cubicBezTo>
                  <a:cubicBezTo>
                    <a:pt x="8" y="555"/>
                    <a:pt x="93" y="679"/>
                    <a:pt x="224" y="679"/>
                  </a:cubicBezTo>
                  <a:cubicBezTo>
                    <a:pt x="370"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15"/>
            <p:cNvSpPr/>
            <p:nvPr/>
          </p:nvSpPr>
          <p:spPr>
            <a:xfrm>
              <a:off x="879958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15"/>
            <p:cNvSpPr/>
            <p:nvPr/>
          </p:nvSpPr>
          <p:spPr>
            <a:xfrm>
              <a:off x="879958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15"/>
            <p:cNvSpPr/>
            <p:nvPr/>
          </p:nvSpPr>
          <p:spPr>
            <a:xfrm>
              <a:off x="879958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15"/>
            <p:cNvSpPr/>
            <p:nvPr/>
          </p:nvSpPr>
          <p:spPr>
            <a:xfrm>
              <a:off x="879136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15"/>
            <p:cNvSpPr/>
            <p:nvPr/>
          </p:nvSpPr>
          <p:spPr>
            <a:xfrm>
              <a:off x="879136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15"/>
            <p:cNvSpPr/>
            <p:nvPr/>
          </p:nvSpPr>
          <p:spPr>
            <a:xfrm>
              <a:off x="879958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15"/>
            <p:cNvSpPr/>
            <p:nvPr/>
          </p:nvSpPr>
          <p:spPr>
            <a:xfrm>
              <a:off x="879136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15"/>
            <p:cNvSpPr/>
            <p:nvPr/>
          </p:nvSpPr>
          <p:spPr>
            <a:xfrm>
              <a:off x="879958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15"/>
            <p:cNvSpPr/>
            <p:nvPr/>
          </p:nvSpPr>
          <p:spPr>
            <a:xfrm>
              <a:off x="879136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15"/>
            <p:cNvSpPr/>
            <p:nvPr/>
          </p:nvSpPr>
          <p:spPr>
            <a:xfrm>
              <a:off x="429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15"/>
            <p:cNvSpPr/>
            <p:nvPr/>
          </p:nvSpPr>
          <p:spPr>
            <a:xfrm>
              <a:off x="429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15"/>
            <p:cNvSpPr/>
            <p:nvPr/>
          </p:nvSpPr>
          <p:spPr>
            <a:xfrm>
              <a:off x="429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15"/>
            <p:cNvSpPr/>
            <p:nvPr/>
          </p:nvSpPr>
          <p:spPr>
            <a:xfrm>
              <a:off x="4294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15"/>
            <p:cNvSpPr/>
            <p:nvPr/>
          </p:nvSpPr>
          <p:spPr>
            <a:xfrm>
              <a:off x="34718"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15"/>
            <p:cNvSpPr/>
            <p:nvPr/>
          </p:nvSpPr>
          <p:spPr>
            <a:xfrm>
              <a:off x="34718"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15"/>
            <p:cNvSpPr/>
            <p:nvPr/>
          </p:nvSpPr>
          <p:spPr>
            <a:xfrm>
              <a:off x="42945"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15"/>
            <p:cNvSpPr/>
            <p:nvPr/>
          </p:nvSpPr>
          <p:spPr>
            <a:xfrm>
              <a:off x="34718"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15"/>
            <p:cNvSpPr/>
            <p:nvPr/>
          </p:nvSpPr>
          <p:spPr>
            <a:xfrm>
              <a:off x="42945"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15"/>
            <p:cNvSpPr/>
            <p:nvPr/>
          </p:nvSpPr>
          <p:spPr>
            <a:xfrm>
              <a:off x="34718"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15"/>
            <p:cNvSpPr/>
            <p:nvPr/>
          </p:nvSpPr>
          <p:spPr>
            <a:xfrm>
              <a:off x="42945"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15"/>
            <p:cNvSpPr/>
            <p:nvPr/>
          </p:nvSpPr>
          <p:spPr>
            <a:xfrm>
              <a:off x="34718"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15"/>
            <p:cNvSpPr/>
            <p:nvPr/>
          </p:nvSpPr>
          <p:spPr>
            <a:xfrm>
              <a:off x="42945"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15"/>
            <p:cNvSpPr/>
            <p:nvPr/>
          </p:nvSpPr>
          <p:spPr>
            <a:xfrm>
              <a:off x="34718"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15"/>
            <p:cNvSpPr/>
            <p:nvPr/>
          </p:nvSpPr>
          <p:spPr>
            <a:xfrm>
              <a:off x="42945"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15"/>
            <p:cNvSpPr/>
            <p:nvPr/>
          </p:nvSpPr>
          <p:spPr>
            <a:xfrm>
              <a:off x="42945"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15"/>
            <p:cNvSpPr/>
            <p:nvPr/>
          </p:nvSpPr>
          <p:spPr>
            <a:xfrm>
              <a:off x="34718"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15"/>
            <p:cNvSpPr/>
            <p:nvPr/>
          </p:nvSpPr>
          <p:spPr>
            <a:xfrm>
              <a:off x="34718"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15"/>
            <p:cNvSpPr/>
            <p:nvPr/>
          </p:nvSpPr>
          <p:spPr>
            <a:xfrm>
              <a:off x="42945"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15"/>
            <p:cNvSpPr/>
            <p:nvPr/>
          </p:nvSpPr>
          <p:spPr>
            <a:xfrm>
              <a:off x="34718"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15"/>
            <p:cNvSpPr/>
            <p:nvPr/>
          </p:nvSpPr>
          <p:spPr>
            <a:xfrm>
              <a:off x="42945"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15"/>
            <p:cNvSpPr/>
            <p:nvPr/>
          </p:nvSpPr>
          <p:spPr>
            <a:xfrm>
              <a:off x="42945"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15"/>
            <p:cNvSpPr/>
            <p:nvPr/>
          </p:nvSpPr>
          <p:spPr>
            <a:xfrm>
              <a:off x="34718"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15"/>
            <p:cNvSpPr/>
            <p:nvPr/>
          </p:nvSpPr>
          <p:spPr>
            <a:xfrm>
              <a:off x="34718"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15"/>
            <p:cNvSpPr/>
            <p:nvPr/>
          </p:nvSpPr>
          <p:spPr>
            <a:xfrm>
              <a:off x="34718"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15"/>
            <p:cNvSpPr/>
            <p:nvPr/>
          </p:nvSpPr>
          <p:spPr>
            <a:xfrm>
              <a:off x="42945"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15"/>
            <p:cNvSpPr/>
            <p:nvPr/>
          </p:nvSpPr>
          <p:spPr>
            <a:xfrm>
              <a:off x="42945"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15"/>
            <p:cNvSpPr/>
            <p:nvPr/>
          </p:nvSpPr>
          <p:spPr>
            <a:xfrm>
              <a:off x="42945"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15"/>
            <p:cNvSpPr/>
            <p:nvPr/>
          </p:nvSpPr>
          <p:spPr>
            <a:xfrm>
              <a:off x="34718"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15"/>
            <p:cNvSpPr/>
            <p:nvPr/>
          </p:nvSpPr>
          <p:spPr>
            <a:xfrm>
              <a:off x="42945"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15"/>
            <p:cNvSpPr/>
            <p:nvPr/>
          </p:nvSpPr>
          <p:spPr>
            <a:xfrm>
              <a:off x="34718"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15"/>
            <p:cNvSpPr/>
            <p:nvPr/>
          </p:nvSpPr>
          <p:spPr>
            <a:xfrm>
              <a:off x="42945"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15"/>
            <p:cNvSpPr/>
            <p:nvPr/>
          </p:nvSpPr>
          <p:spPr>
            <a:xfrm>
              <a:off x="34718"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15"/>
            <p:cNvSpPr/>
            <p:nvPr/>
          </p:nvSpPr>
          <p:spPr>
            <a:xfrm>
              <a:off x="42945"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15"/>
            <p:cNvSpPr/>
            <p:nvPr/>
          </p:nvSpPr>
          <p:spPr>
            <a:xfrm>
              <a:off x="308286"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15"/>
            <p:cNvSpPr/>
            <p:nvPr/>
          </p:nvSpPr>
          <p:spPr>
            <a:xfrm>
              <a:off x="308286"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15"/>
            <p:cNvSpPr/>
            <p:nvPr/>
          </p:nvSpPr>
          <p:spPr>
            <a:xfrm>
              <a:off x="308286"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15"/>
            <p:cNvSpPr/>
            <p:nvPr/>
          </p:nvSpPr>
          <p:spPr>
            <a:xfrm>
              <a:off x="308286"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15"/>
            <p:cNvSpPr/>
            <p:nvPr/>
          </p:nvSpPr>
          <p:spPr>
            <a:xfrm>
              <a:off x="300060"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15"/>
            <p:cNvSpPr/>
            <p:nvPr/>
          </p:nvSpPr>
          <p:spPr>
            <a:xfrm>
              <a:off x="300060"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15"/>
            <p:cNvSpPr/>
            <p:nvPr/>
          </p:nvSpPr>
          <p:spPr>
            <a:xfrm>
              <a:off x="308286"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15"/>
            <p:cNvSpPr/>
            <p:nvPr/>
          </p:nvSpPr>
          <p:spPr>
            <a:xfrm>
              <a:off x="300060"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15"/>
            <p:cNvSpPr/>
            <p:nvPr/>
          </p:nvSpPr>
          <p:spPr>
            <a:xfrm>
              <a:off x="308286"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15"/>
            <p:cNvSpPr/>
            <p:nvPr/>
          </p:nvSpPr>
          <p:spPr>
            <a:xfrm>
              <a:off x="300060"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15"/>
            <p:cNvSpPr/>
            <p:nvPr/>
          </p:nvSpPr>
          <p:spPr>
            <a:xfrm>
              <a:off x="308286"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15"/>
            <p:cNvSpPr/>
            <p:nvPr/>
          </p:nvSpPr>
          <p:spPr>
            <a:xfrm>
              <a:off x="300060"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15"/>
            <p:cNvSpPr/>
            <p:nvPr/>
          </p:nvSpPr>
          <p:spPr>
            <a:xfrm>
              <a:off x="308286"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15"/>
            <p:cNvSpPr/>
            <p:nvPr/>
          </p:nvSpPr>
          <p:spPr>
            <a:xfrm>
              <a:off x="300060"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15"/>
            <p:cNvSpPr/>
            <p:nvPr/>
          </p:nvSpPr>
          <p:spPr>
            <a:xfrm>
              <a:off x="308286"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15"/>
            <p:cNvSpPr/>
            <p:nvPr/>
          </p:nvSpPr>
          <p:spPr>
            <a:xfrm>
              <a:off x="308286"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15"/>
            <p:cNvSpPr/>
            <p:nvPr/>
          </p:nvSpPr>
          <p:spPr>
            <a:xfrm>
              <a:off x="300060"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15"/>
            <p:cNvSpPr/>
            <p:nvPr/>
          </p:nvSpPr>
          <p:spPr>
            <a:xfrm>
              <a:off x="300060"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15"/>
            <p:cNvSpPr/>
            <p:nvPr/>
          </p:nvSpPr>
          <p:spPr>
            <a:xfrm>
              <a:off x="308286"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15"/>
            <p:cNvSpPr/>
            <p:nvPr/>
          </p:nvSpPr>
          <p:spPr>
            <a:xfrm>
              <a:off x="300060"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15"/>
            <p:cNvSpPr/>
            <p:nvPr/>
          </p:nvSpPr>
          <p:spPr>
            <a:xfrm>
              <a:off x="308286"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15"/>
            <p:cNvSpPr/>
            <p:nvPr/>
          </p:nvSpPr>
          <p:spPr>
            <a:xfrm>
              <a:off x="308286"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15"/>
            <p:cNvSpPr/>
            <p:nvPr/>
          </p:nvSpPr>
          <p:spPr>
            <a:xfrm>
              <a:off x="300060"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15"/>
            <p:cNvSpPr/>
            <p:nvPr/>
          </p:nvSpPr>
          <p:spPr>
            <a:xfrm>
              <a:off x="300060"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15"/>
            <p:cNvSpPr/>
            <p:nvPr/>
          </p:nvSpPr>
          <p:spPr>
            <a:xfrm>
              <a:off x="300060"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15"/>
            <p:cNvSpPr/>
            <p:nvPr/>
          </p:nvSpPr>
          <p:spPr>
            <a:xfrm>
              <a:off x="308286"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15"/>
            <p:cNvSpPr/>
            <p:nvPr/>
          </p:nvSpPr>
          <p:spPr>
            <a:xfrm>
              <a:off x="308286"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15"/>
            <p:cNvSpPr/>
            <p:nvPr/>
          </p:nvSpPr>
          <p:spPr>
            <a:xfrm>
              <a:off x="308286"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15"/>
            <p:cNvSpPr/>
            <p:nvPr/>
          </p:nvSpPr>
          <p:spPr>
            <a:xfrm>
              <a:off x="300060"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15"/>
            <p:cNvSpPr/>
            <p:nvPr/>
          </p:nvSpPr>
          <p:spPr>
            <a:xfrm>
              <a:off x="308286"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15"/>
            <p:cNvSpPr/>
            <p:nvPr/>
          </p:nvSpPr>
          <p:spPr>
            <a:xfrm>
              <a:off x="300060"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15"/>
            <p:cNvSpPr/>
            <p:nvPr/>
          </p:nvSpPr>
          <p:spPr>
            <a:xfrm>
              <a:off x="308286"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15"/>
            <p:cNvSpPr/>
            <p:nvPr/>
          </p:nvSpPr>
          <p:spPr>
            <a:xfrm>
              <a:off x="300060"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15"/>
            <p:cNvSpPr/>
            <p:nvPr/>
          </p:nvSpPr>
          <p:spPr>
            <a:xfrm>
              <a:off x="308286"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15"/>
            <p:cNvSpPr/>
            <p:nvPr/>
          </p:nvSpPr>
          <p:spPr>
            <a:xfrm>
              <a:off x="190081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15"/>
            <p:cNvSpPr/>
            <p:nvPr/>
          </p:nvSpPr>
          <p:spPr>
            <a:xfrm>
              <a:off x="190081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15"/>
            <p:cNvSpPr/>
            <p:nvPr/>
          </p:nvSpPr>
          <p:spPr>
            <a:xfrm>
              <a:off x="190081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15"/>
            <p:cNvSpPr/>
            <p:nvPr/>
          </p:nvSpPr>
          <p:spPr>
            <a:xfrm>
              <a:off x="190081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15"/>
            <p:cNvSpPr/>
            <p:nvPr/>
          </p:nvSpPr>
          <p:spPr>
            <a:xfrm>
              <a:off x="189258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15"/>
            <p:cNvSpPr/>
            <p:nvPr/>
          </p:nvSpPr>
          <p:spPr>
            <a:xfrm>
              <a:off x="189258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15"/>
            <p:cNvSpPr/>
            <p:nvPr/>
          </p:nvSpPr>
          <p:spPr>
            <a:xfrm>
              <a:off x="190081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15"/>
            <p:cNvSpPr/>
            <p:nvPr/>
          </p:nvSpPr>
          <p:spPr>
            <a:xfrm>
              <a:off x="189258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15"/>
            <p:cNvSpPr/>
            <p:nvPr/>
          </p:nvSpPr>
          <p:spPr>
            <a:xfrm>
              <a:off x="1900815"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15"/>
            <p:cNvSpPr/>
            <p:nvPr/>
          </p:nvSpPr>
          <p:spPr>
            <a:xfrm>
              <a:off x="216627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15"/>
            <p:cNvSpPr/>
            <p:nvPr/>
          </p:nvSpPr>
          <p:spPr>
            <a:xfrm>
              <a:off x="216627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15"/>
            <p:cNvSpPr/>
            <p:nvPr/>
          </p:nvSpPr>
          <p:spPr>
            <a:xfrm>
              <a:off x="216627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15"/>
            <p:cNvSpPr/>
            <p:nvPr/>
          </p:nvSpPr>
          <p:spPr>
            <a:xfrm>
              <a:off x="216627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15"/>
            <p:cNvSpPr/>
            <p:nvPr/>
          </p:nvSpPr>
          <p:spPr>
            <a:xfrm>
              <a:off x="2158050"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15"/>
            <p:cNvSpPr/>
            <p:nvPr/>
          </p:nvSpPr>
          <p:spPr>
            <a:xfrm>
              <a:off x="2158050"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15"/>
            <p:cNvSpPr/>
            <p:nvPr/>
          </p:nvSpPr>
          <p:spPr>
            <a:xfrm>
              <a:off x="2166277"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15"/>
            <p:cNvSpPr/>
            <p:nvPr/>
          </p:nvSpPr>
          <p:spPr>
            <a:xfrm>
              <a:off x="2158050"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15"/>
            <p:cNvSpPr/>
            <p:nvPr/>
          </p:nvSpPr>
          <p:spPr>
            <a:xfrm>
              <a:off x="243185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15"/>
            <p:cNvSpPr/>
            <p:nvPr/>
          </p:nvSpPr>
          <p:spPr>
            <a:xfrm>
              <a:off x="243185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15"/>
            <p:cNvSpPr/>
            <p:nvPr/>
          </p:nvSpPr>
          <p:spPr>
            <a:xfrm>
              <a:off x="2431857"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15"/>
            <p:cNvSpPr/>
            <p:nvPr/>
          </p:nvSpPr>
          <p:spPr>
            <a:xfrm>
              <a:off x="2431857"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15"/>
            <p:cNvSpPr/>
            <p:nvPr/>
          </p:nvSpPr>
          <p:spPr>
            <a:xfrm>
              <a:off x="2423511"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15"/>
            <p:cNvSpPr/>
            <p:nvPr/>
          </p:nvSpPr>
          <p:spPr>
            <a:xfrm>
              <a:off x="2423511"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15"/>
            <p:cNvSpPr/>
            <p:nvPr/>
          </p:nvSpPr>
          <p:spPr>
            <a:xfrm>
              <a:off x="2431857"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15"/>
            <p:cNvSpPr/>
            <p:nvPr/>
          </p:nvSpPr>
          <p:spPr>
            <a:xfrm>
              <a:off x="2423511"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15"/>
            <p:cNvSpPr/>
            <p:nvPr/>
          </p:nvSpPr>
          <p:spPr>
            <a:xfrm>
              <a:off x="4023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15"/>
            <p:cNvSpPr/>
            <p:nvPr/>
          </p:nvSpPr>
          <p:spPr>
            <a:xfrm>
              <a:off x="4023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15"/>
            <p:cNvSpPr/>
            <p:nvPr/>
          </p:nvSpPr>
          <p:spPr>
            <a:xfrm>
              <a:off x="4023432"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15"/>
            <p:cNvSpPr/>
            <p:nvPr/>
          </p:nvSpPr>
          <p:spPr>
            <a:xfrm>
              <a:off x="4023432"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15"/>
            <p:cNvSpPr/>
            <p:nvPr/>
          </p:nvSpPr>
          <p:spPr>
            <a:xfrm>
              <a:off x="4015205"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15"/>
            <p:cNvSpPr/>
            <p:nvPr/>
          </p:nvSpPr>
          <p:spPr>
            <a:xfrm>
              <a:off x="4015205"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15"/>
            <p:cNvSpPr/>
            <p:nvPr/>
          </p:nvSpPr>
          <p:spPr>
            <a:xfrm>
              <a:off x="4023432"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15"/>
            <p:cNvSpPr/>
            <p:nvPr/>
          </p:nvSpPr>
          <p:spPr>
            <a:xfrm>
              <a:off x="508444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15"/>
            <p:cNvSpPr/>
            <p:nvPr/>
          </p:nvSpPr>
          <p:spPr>
            <a:xfrm>
              <a:off x="508444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15"/>
            <p:cNvSpPr/>
            <p:nvPr/>
          </p:nvSpPr>
          <p:spPr>
            <a:xfrm>
              <a:off x="508444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15"/>
            <p:cNvSpPr/>
            <p:nvPr/>
          </p:nvSpPr>
          <p:spPr>
            <a:xfrm>
              <a:off x="508444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15"/>
            <p:cNvSpPr/>
            <p:nvPr/>
          </p:nvSpPr>
          <p:spPr>
            <a:xfrm>
              <a:off x="5077050"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15"/>
            <p:cNvSpPr/>
            <p:nvPr/>
          </p:nvSpPr>
          <p:spPr>
            <a:xfrm>
              <a:off x="5077050"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15"/>
            <p:cNvSpPr/>
            <p:nvPr/>
          </p:nvSpPr>
          <p:spPr>
            <a:xfrm>
              <a:off x="5084442"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15"/>
            <p:cNvSpPr/>
            <p:nvPr/>
          </p:nvSpPr>
          <p:spPr>
            <a:xfrm>
              <a:off x="5077050"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15"/>
            <p:cNvSpPr/>
            <p:nvPr/>
          </p:nvSpPr>
          <p:spPr>
            <a:xfrm>
              <a:off x="5084442"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15"/>
            <p:cNvSpPr/>
            <p:nvPr/>
          </p:nvSpPr>
          <p:spPr>
            <a:xfrm>
              <a:off x="5077050"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15"/>
            <p:cNvSpPr/>
            <p:nvPr/>
          </p:nvSpPr>
          <p:spPr>
            <a:xfrm>
              <a:off x="5084442"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15"/>
            <p:cNvSpPr/>
            <p:nvPr/>
          </p:nvSpPr>
          <p:spPr>
            <a:xfrm>
              <a:off x="5077050"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15"/>
            <p:cNvSpPr/>
            <p:nvPr/>
          </p:nvSpPr>
          <p:spPr>
            <a:xfrm>
              <a:off x="5084442"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15"/>
            <p:cNvSpPr/>
            <p:nvPr/>
          </p:nvSpPr>
          <p:spPr>
            <a:xfrm>
              <a:off x="5077050"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15"/>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15"/>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15"/>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15"/>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15"/>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15"/>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15"/>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15"/>
            <p:cNvSpPr/>
            <p:nvPr/>
          </p:nvSpPr>
          <p:spPr>
            <a:xfrm>
              <a:off x="83086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15"/>
            <p:cNvSpPr/>
            <p:nvPr/>
          </p:nvSpPr>
          <p:spPr>
            <a:xfrm>
              <a:off x="839090"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15"/>
            <p:cNvSpPr/>
            <p:nvPr/>
          </p:nvSpPr>
          <p:spPr>
            <a:xfrm>
              <a:off x="83086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15"/>
            <p:cNvSpPr/>
            <p:nvPr/>
          </p:nvSpPr>
          <p:spPr>
            <a:xfrm>
              <a:off x="839090"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15"/>
            <p:cNvSpPr/>
            <p:nvPr/>
          </p:nvSpPr>
          <p:spPr>
            <a:xfrm>
              <a:off x="83086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15"/>
            <p:cNvSpPr/>
            <p:nvPr/>
          </p:nvSpPr>
          <p:spPr>
            <a:xfrm>
              <a:off x="839090"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15"/>
            <p:cNvSpPr/>
            <p:nvPr/>
          </p:nvSpPr>
          <p:spPr>
            <a:xfrm>
              <a:off x="83086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15"/>
            <p:cNvSpPr/>
            <p:nvPr/>
          </p:nvSpPr>
          <p:spPr>
            <a:xfrm>
              <a:off x="839090"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15"/>
            <p:cNvSpPr/>
            <p:nvPr/>
          </p:nvSpPr>
          <p:spPr>
            <a:xfrm>
              <a:off x="839090"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15"/>
            <p:cNvSpPr/>
            <p:nvPr/>
          </p:nvSpPr>
          <p:spPr>
            <a:xfrm>
              <a:off x="830863"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15"/>
            <p:cNvSpPr/>
            <p:nvPr/>
          </p:nvSpPr>
          <p:spPr>
            <a:xfrm>
              <a:off x="830863"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15"/>
            <p:cNvSpPr/>
            <p:nvPr/>
          </p:nvSpPr>
          <p:spPr>
            <a:xfrm>
              <a:off x="839090" y="260449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15"/>
            <p:cNvSpPr/>
            <p:nvPr/>
          </p:nvSpPr>
          <p:spPr>
            <a:xfrm>
              <a:off x="830863" y="274780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15"/>
            <p:cNvSpPr/>
            <p:nvPr/>
          </p:nvSpPr>
          <p:spPr>
            <a:xfrm>
              <a:off x="839090" y="2893858"/>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15"/>
            <p:cNvSpPr/>
            <p:nvPr/>
          </p:nvSpPr>
          <p:spPr>
            <a:xfrm>
              <a:off x="839090" y="303812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15"/>
            <p:cNvSpPr/>
            <p:nvPr/>
          </p:nvSpPr>
          <p:spPr>
            <a:xfrm>
              <a:off x="830863" y="3181315"/>
              <a:ext cx="53414" cy="81075"/>
            </a:xfrm>
            <a:custGeom>
              <a:avLst/>
              <a:gdLst/>
              <a:ahLst/>
              <a:cxnLst/>
              <a:rect l="l" t="t" r="r" b="b"/>
              <a:pathLst>
                <a:path w="448" h="680" extrusionOk="0">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15"/>
            <p:cNvSpPr/>
            <p:nvPr/>
          </p:nvSpPr>
          <p:spPr>
            <a:xfrm>
              <a:off x="830863" y="3326535"/>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15"/>
            <p:cNvSpPr/>
            <p:nvPr/>
          </p:nvSpPr>
          <p:spPr>
            <a:xfrm>
              <a:off x="830863" y="3470800"/>
              <a:ext cx="53414" cy="80955"/>
            </a:xfrm>
            <a:custGeom>
              <a:avLst/>
              <a:gdLst/>
              <a:ahLst/>
              <a:cxnLst/>
              <a:rect l="l" t="t" r="r" b="b"/>
              <a:pathLst>
                <a:path w="448" h="679" extrusionOk="0">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15"/>
            <p:cNvSpPr/>
            <p:nvPr/>
          </p:nvSpPr>
          <p:spPr>
            <a:xfrm>
              <a:off x="839090" y="361685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15"/>
            <p:cNvSpPr/>
            <p:nvPr/>
          </p:nvSpPr>
          <p:spPr>
            <a:xfrm>
              <a:off x="839090" y="376195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15"/>
            <p:cNvSpPr/>
            <p:nvPr/>
          </p:nvSpPr>
          <p:spPr>
            <a:xfrm>
              <a:off x="839090" y="3906219"/>
              <a:ext cx="26826" cy="78213"/>
            </a:xfrm>
            <a:custGeom>
              <a:avLst/>
              <a:gdLst/>
              <a:ahLst/>
              <a:cxnLst/>
              <a:rect l="l" t="t" r="r" b="b"/>
              <a:pathLst>
                <a:path w="225" h="656"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15"/>
            <p:cNvSpPr/>
            <p:nvPr/>
          </p:nvSpPr>
          <p:spPr>
            <a:xfrm>
              <a:off x="2962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15"/>
            <p:cNvSpPr/>
            <p:nvPr/>
          </p:nvSpPr>
          <p:spPr>
            <a:xfrm>
              <a:off x="2962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15"/>
            <p:cNvSpPr/>
            <p:nvPr/>
          </p:nvSpPr>
          <p:spPr>
            <a:xfrm>
              <a:off x="2962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15"/>
            <p:cNvSpPr/>
            <p:nvPr/>
          </p:nvSpPr>
          <p:spPr>
            <a:xfrm>
              <a:off x="2962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15"/>
            <p:cNvSpPr/>
            <p:nvPr/>
          </p:nvSpPr>
          <p:spPr>
            <a:xfrm>
              <a:off x="2954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15"/>
            <p:cNvSpPr/>
            <p:nvPr/>
          </p:nvSpPr>
          <p:spPr>
            <a:xfrm>
              <a:off x="2954433"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15"/>
            <p:cNvSpPr/>
            <p:nvPr/>
          </p:nvSpPr>
          <p:spPr>
            <a:xfrm>
              <a:off x="349250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15"/>
            <p:cNvSpPr/>
            <p:nvPr/>
          </p:nvSpPr>
          <p:spPr>
            <a:xfrm>
              <a:off x="349250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15"/>
            <p:cNvSpPr/>
            <p:nvPr/>
          </p:nvSpPr>
          <p:spPr>
            <a:xfrm>
              <a:off x="349250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15"/>
            <p:cNvSpPr/>
            <p:nvPr/>
          </p:nvSpPr>
          <p:spPr>
            <a:xfrm>
              <a:off x="349250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15"/>
            <p:cNvSpPr/>
            <p:nvPr/>
          </p:nvSpPr>
          <p:spPr>
            <a:xfrm>
              <a:off x="3484283"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15"/>
            <p:cNvSpPr/>
            <p:nvPr/>
          </p:nvSpPr>
          <p:spPr>
            <a:xfrm>
              <a:off x="3484283"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15"/>
            <p:cNvSpPr/>
            <p:nvPr/>
          </p:nvSpPr>
          <p:spPr>
            <a:xfrm>
              <a:off x="561524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15"/>
            <p:cNvSpPr/>
            <p:nvPr/>
          </p:nvSpPr>
          <p:spPr>
            <a:xfrm>
              <a:off x="561524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15"/>
            <p:cNvSpPr/>
            <p:nvPr/>
          </p:nvSpPr>
          <p:spPr>
            <a:xfrm>
              <a:off x="561524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15"/>
            <p:cNvSpPr/>
            <p:nvPr/>
          </p:nvSpPr>
          <p:spPr>
            <a:xfrm>
              <a:off x="561524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15"/>
            <p:cNvSpPr/>
            <p:nvPr/>
          </p:nvSpPr>
          <p:spPr>
            <a:xfrm>
              <a:off x="560701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15"/>
            <p:cNvSpPr/>
            <p:nvPr/>
          </p:nvSpPr>
          <p:spPr>
            <a:xfrm>
              <a:off x="560701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15"/>
            <p:cNvSpPr/>
            <p:nvPr/>
          </p:nvSpPr>
          <p:spPr>
            <a:xfrm>
              <a:off x="561524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15"/>
            <p:cNvSpPr/>
            <p:nvPr/>
          </p:nvSpPr>
          <p:spPr>
            <a:xfrm>
              <a:off x="560701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15"/>
            <p:cNvSpPr/>
            <p:nvPr/>
          </p:nvSpPr>
          <p:spPr>
            <a:xfrm>
              <a:off x="5615245"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15"/>
            <p:cNvSpPr/>
            <p:nvPr/>
          </p:nvSpPr>
          <p:spPr>
            <a:xfrm>
              <a:off x="5607019"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15"/>
            <p:cNvSpPr/>
            <p:nvPr/>
          </p:nvSpPr>
          <p:spPr>
            <a:xfrm>
              <a:off x="5615245"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15"/>
            <p:cNvSpPr/>
            <p:nvPr/>
          </p:nvSpPr>
          <p:spPr>
            <a:xfrm>
              <a:off x="5607019"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15"/>
            <p:cNvSpPr/>
            <p:nvPr/>
          </p:nvSpPr>
          <p:spPr>
            <a:xfrm>
              <a:off x="5615245"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15"/>
            <p:cNvSpPr/>
            <p:nvPr/>
          </p:nvSpPr>
          <p:spPr>
            <a:xfrm>
              <a:off x="614604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15"/>
            <p:cNvSpPr/>
            <p:nvPr/>
          </p:nvSpPr>
          <p:spPr>
            <a:xfrm>
              <a:off x="614604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15"/>
            <p:cNvSpPr/>
            <p:nvPr/>
          </p:nvSpPr>
          <p:spPr>
            <a:xfrm>
              <a:off x="614604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15"/>
            <p:cNvSpPr/>
            <p:nvPr/>
          </p:nvSpPr>
          <p:spPr>
            <a:xfrm>
              <a:off x="614604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15"/>
            <p:cNvSpPr/>
            <p:nvPr/>
          </p:nvSpPr>
          <p:spPr>
            <a:xfrm>
              <a:off x="6137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15"/>
            <p:cNvSpPr/>
            <p:nvPr/>
          </p:nvSpPr>
          <p:spPr>
            <a:xfrm>
              <a:off x="6137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15"/>
            <p:cNvSpPr/>
            <p:nvPr/>
          </p:nvSpPr>
          <p:spPr>
            <a:xfrm>
              <a:off x="6146049"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15"/>
            <p:cNvSpPr/>
            <p:nvPr/>
          </p:nvSpPr>
          <p:spPr>
            <a:xfrm>
              <a:off x="613782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15"/>
            <p:cNvSpPr/>
            <p:nvPr/>
          </p:nvSpPr>
          <p:spPr>
            <a:xfrm>
              <a:off x="6146049"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15"/>
            <p:cNvSpPr/>
            <p:nvPr/>
          </p:nvSpPr>
          <p:spPr>
            <a:xfrm>
              <a:off x="6137822"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15"/>
            <p:cNvSpPr/>
            <p:nvPr/>
          </p:nvSpPr>
          <p:spPr>
            <a:xfrm>
              <a:off x="6146049"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15"/>
            <p:cNvSpPr/>
            <p:nvPr/>
          </p:nvSpPr>
          <p:spPr>
            <a:xfrm>
              <a:off x="6137822"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15"/>
            <p:cNvSpPr/>
            <p:nvPr/>
          </p:nvSpPr>
          <p:spPr>
            <a:xfrm>
              <a:off x="6146049"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15"/>
            <p:cNvSpPr/>
            <p:nvPr/>
          </p:nvSpPr>
          <p:spPr>
            <a:xfrm>
              <a:off x="6137822"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15"/>
            <p:cNvSpPr/>
            <p:nvPr/>
          </p:nvSpPr>
          <p:spPr>
            <a:xfrm>
              <a:off x="6146049"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15"/>
            <p:cNvSpPr/>
            <p:nvPr/>
          </p:nvSpPr>
          <p:spPr>
            <a:xfrm>
              <a:off x="6146049"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15"/>
            <p:cNvSpPr/>
            <p:nvPr/>
          </p:nvSpPr>
          <p:spPr>
            <a:xfrm>
              <a:off x="6137822"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15"/>
            <p:cNvSpPr/>
            <p:nvPr/>
          </p:nvSpPr>
          <p:spPr>
            <a:xfrm>
              <a:off x="6137822"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2"/>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15"/>
            <p:cNvSpPr/>
            <p:nvPr/>
          </p:nvSpPr>
          <p:spPr>
            <a:xfrm>
              <a:off x="6146049"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15"/>
            <p:cNvSpPr/>
            <p:nvPr/>
          </p:nvSpPr>
          <p:spPr>
            <a:xfrm>
              <a:off x="720801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15"/>
            <p:cNvSpPr/>
            <p:nvPr/>
          </p:nvSpPr>
          <p:spPr>
            <a:xfrm>
              <a:off x="720801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15"/>
            <p:cNvSpPr/>
            <p:nvPr/>
          </p:nvSpPr>
          <p:spPr>
            <a:xfrm>
              <a:off x="720801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15"/>
            <p:cNvSpPr/>
            <p:nvPr/>
          </p:nvSpPr>
          <p:spPr>
            <a:xfrm>
              <a:off x="720801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15"/>
            <p:cNvSpPr/>
            <p:nvPr/>
          </p:nvSpPr>
          <p:spPr>
            <a:xfrm>
              <a:off x="719966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15"/>
            <p:cNvSpPr/>
            <p:nvPr/>
          </p:nvSpPr>
          <p:spPr>
            <a:xfrm>
              <a:off x="719966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15"/>
            <p:cNvSpPr/>
            <p:nvPr/>
          </p:nvSpPr>
          <p:spPr>
            <a:xfrm>
              <a:off x="720801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15"/>
            <p:cNvSpPr/>
            <p:nvPr/>
          </p:nvSpPr>
          <p:spPr>
            <a:xfrm>
              <a:off x="800415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15"/>
            <p:cNvSpPr/>
            <p:nvPr/>
          </p:nvSpPr>
          <p:spPr>
            <a:xfrm>
              <a:off x="800415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15"/>
            <p:cNvSpPr/>
            <p:nvPr/>
          </p:nvSpPr>
          <p:spPr>
            <a:xfrm>
              <a:off x="8004158"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15"/>
            <p:cNvSpPr/>
            <p:nvPr/>
          </p:nvSpPr>
          <p:spPr>
            <a:xfrm>
              <a:off x="8004158"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15"/>
            <p:cNvSpPr/>
            <p:nvPr/>
          </p:nvSpPr>
          <p:spPr>
            <a:xfrm>
              <a:off x="799593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15"/>
            <p:cNvSpPr/>
            <p:nvPr/>
          </p:nvSpPr>
          <p:spPr>
            <a:xfrm>
              <a:off x="799593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15"/>
            <p:cNvSpPr/>
            <p:nvPr/>
          </p:nvSpPr>
          <p:spPr>
            <a:xfrm>
              <a:off x="8004158"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15"/>
            <p:cNvSpPr/>
            <p:nvPr/>
          </p:nvSpPr>
          <p:spPr>
            <a:xfrm>
              <a:off x="90642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15"/>
            <p:cNvSpPr/>
            <p:nvPr/>
          </p:nvSpPr>
          <p:spPr>
            <a:xfrm>
              <a:off x="90642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15"/>
            <p:cNvSpPr/>
            <p:nvPr/>
          </p:nvSpPr>
          <p:spPr>
            <a:xfrm>
              <a:off x="90642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15"/>
            <p:cNvSpPr/>
            <p:nvPr/>
          </p:nvSpPr>
          <p:spPr>
            <a:xfrm>
              <a:off x="90642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15"/>
            <p:cNvSpPr/>
            <p:nvPr/>
          </p:nvSpPr>
          <p:spPr>
            <a:xfrm>
              <a:off x="90568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15"/>
            <p:cNvSpPr/>
            <p:nvPr/>
          </p:nvSpPr>
          <p:spPr>
            <a:xfrm>
              <a:off x="90568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15"/>
            <p:cNvSpPr/>
            <p:nvPr/>
          </p:nvSpPr>
          <p:spPr>
            <a:xfrm>
              <a:off x="90642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15"/>
            <p:cNvSpPr/>
            <p:nvPr/>
          </p:nvSpPr>
          <p:spPr>
            <a:xfrm>
              <a:off x="90568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15"/>
            <p:cNvSpPr/>
            <p:nvPr/>
          </p:nvSpPr>
          <p:spPr>
            <a:xfrm>
              <a:off x="90642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15"/>
            <p:cNvSpPr/>
            <p:nvPr/>
          </p:nvSpPr>
          <p:spPr>
            <a:xfrm>
              <a:off x="4554354"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15"/>
            <p:cNvSpPr/>
            <p:nvPr/>
          </p:nvSpPr>
          <p:spPr>
            <a:xfrm>
              <a:off x="4554354"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15"/>
            <p:cNvSpPr/>
            <p:nvPr/>
          </p:nvSpPr>
          <p:spPr>
            <a:xfrm>
              <a:off x="4554354"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15"/>
            <p:cNvSpPr/>
            <p:nvPr/>
          </p:nvSpPr>
          <p:spPr>
            <a:xfrm>
              <a:off x="4554354"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15"/>
            <p:cNvSpPr/>
            <p:nvPr/>
          </p:nvSpPr>
          <p:spPr>
            <a:xfrm>
              <a:off x="4546128"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15"/>
            <p:cNvSpPr/>
            <p:nvPr/>
          </p:nvSpPr>
          <p:spPr>
            <a:xfrm>
              <a:off x="4546128"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15"/>
            <p:cNvSpPr/>
            <p:nvPr/>
          </p:nvSpPr>
          <p:spPr>
            <a:xfrm>
              <a:off x="4554354"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15"/>
            <p:cNvSpPr/>
            <p:nvPr/>
          </p:nvSpPr>
          <p:spPr>
            <a:xfrm>
              <a:off x="4546128"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15"/>
            <p:cNvSpPr/>
            <p:nvPr/>
          </p:nvSpPr>
          <p:spPr>
            <a:xfrm>
              <a:off x="4554354"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15"/>
            <p:cNvSpPr/>
            <p:nvPr/>
          </p:nvSpPr>
          <p:spPr>
            <a:xfrm>
              <a:off x="6942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15"/>
            <p:cNvSpPr/>
            <p:nvPr/>
          </p:nvSpPr>
          <p:spPr>
            <a:xfrm>
              <a:off x="6942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15"/>
            <p:cNvSpPr/>
            <p:nvPr/>
          </p:nvSpPr>
          <p:spPr>
            <a:xfrm>
              <a:off x="6942432"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15"/>
            <p:cNvSpPr/>
            <p:nvPr/>
          </p:nvSpPr>
          <p:spPr>
            <a:xfrm>
              <a:off x="6934205"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15"/>
            <p:cNvSpPr/>
            <p:nvPr/>
          </p:nvSpPr>
          <p:spPr>
            <a:xfrm>
              <a:off x="6934205"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15"/>
            <p:cNvSpPr/>
            <p:nvPr/>
          </p:nvSpPr>
          <p:spPr>
            <a:xfrm>
              <a:off x="6942432"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15"/>
            <p:cNvSpPr/>
            <p:nvPr/>
          </p:nvSpPr>
          <p:spPr>
            <a:xfrm>
              <a:off x="6934205"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15"/>
            <p:cNvSpPr/>
            <p:nvPr/>
          </p:nvSpPr>
          <p:spPr>
            <a:xfrm>
              <a:off x="6942432"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15"/>
            <p:cNvSpPr/>
            <p:nvPr/>
          </p:nvSpPr>
          <p:spPr>
            <a:xfrm>
              <a:off x="6934205"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15"/>
            <p:cNvSpPr/>
            <p:nvPr/>
          </p:nvSpPr>
          <p:spPr>
            <a:xfrm>
              <a:off x="6934205"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15"/>
            <p:cNvSpPr/>
            <p:nvPr/>
          </p:nvSpPr>
          <p:spPr>
            <a:xfrm>
              <a:off x="6934205"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15"/>
            <p:cNvSpPr/>
            <p:nvPr/>
          </p:nvSpPr>
          <p:spPr>
            <a:xfrm>
              <a:off x="481993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15"/>
            <p:cNvSpPr/>
            <p:nvPr/>
          </p:nvSpPr>
          <p:spPr>
            <a:xfrm>
              <a:off x="481993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15"/>
            <p:cNvSpPr/>
            <p:nvPr/>
          </p:nvSpPr>
          <p:spPr>
            <a:xfrm>
              <a:off x="481993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15"/>
            <p:cNvSpPr/>
            <p:nvPr/>
          </p:nvSpPr>
          <p:spPr>
            <a:xfrm>
              <a:off x="481158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15"/>
            <p:cNvSpPr/>
            <p:nvPr/>
          </p:nvSpPr>
          <p:spPr>
            <a:xfrm>
              <a:off x="481158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15"/>
            <p:cNvSpPr/>
            <p:nvPr/>
          </p:nvSpPr>
          <p:spPr>
            <a:xfrm>
              <a:off x="4819935"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15"/>
            <p:cNvSpPr/>
            <p:nvPr/>
          </p:nvSpPr>
          <p:spPr>
            <a:xfrm>
              <a:off x="4811589"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15"/>
            <p:cNvSpPr/>
            <p:nvPr/>
          </p:nvSpPr>
          <p:spPr>
            <a:xfrm>
              <a:off x="4819935"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15"/>
            <p:cNvSpPr/>
            <p:nvPr/>
          </p:nvSpPr>
          <p:spPr>
            <a:xfrm>
              <a:off x="4811589"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15"/>
            <p:cNvSpPr/>
            <p:nvPr/>
          </p:nvSpPr>
          <p:spPr>
            <a:xfrm>
              <a:off x="4811589"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15"/>
            <p:cNvSpPr/>
            <p:nvPr/>
          </p:nvSpPr>
          <p:spPr>
            <a:xfrm>
              <a:off x="4819935" y="144703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15"/>
            <p:cNvSpPr/>
            <p:nvPr/>
          </p:nvSpPr>
          <p:spPr>
            <a:xfrm>
              <a:off x="4819935" y="159117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15"/>
            <p:cNvSpPr/>
            <p:nvPr/>
          </p:nvSpPr>
          <p:spPr>
            <a:xfrm>
              <a:off x="5880707"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15"/>
            <p:cNvSpPr/>
            <p:nvPr/>
          </p:nvSpPr>
          <p:spPr>
            <a:xfrm>
              <a:off x="5880707"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15"/>
            <p:cNvSpPr/>
            <p:nvPr/>
          </p:nvSpPr>
          <p:spPr>
            <a:xfrm>
              <a:off x="5880707"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15"/>
            <p:cNvSpPr/>
            <p:nvPr/>
          </p:nvSpPr>
          <p:spPr>
            <a:xfrm>
              <a:off x="5872480"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15"/>
            <p:cNvSpPr/>
            <p:nvPr/>
          </p:nvSpPr>
          <p:spPr>
            <a:xfrm>
              <a:off x="5872480"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15"/>
            <p:cNvSpPr/>
            <p:nvPr/>
          </p:nvSpPr>
          <p:spPr>
            <a:xfrm>
              <a:off x="5880707"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15"/>
            <p:cNvSpPr/>
            <p:nvPr/>
          </p:nvSpPr>
          <p:spPr>
            <a:xfrm>
              <a:off x="5872480"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15"/>
            <p:cNvSpPr/>
            <p:nvPr/>
          </p:nvSpPr>
          <p:spPr>
            <a:xfrm>
              <a:off x="5880707"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15"/>
            <p:cNvSpPr/>
            <p:nvPr/>
          </p:nvSpPr>
          <p:spPr>
            <a:xfrm>
              <a:off x="5872480"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15"/>
            <p:cNvSpPr/>
            <p:nvPr/>
          </p:nvSpPr>
          <p:spPr>
            <a:xfrm>
              <a:off x="5872480"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15"/>
            <p:cNvSpPr/>
            <p:nvPr/>
          </p:nvSpPr>
          <p:spPr>
            <a:xfrm>
              <a:off x="5880707"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15"/>
            <p:cNvSpPr/>
            <p:nvPr/>
          </p:nvSpPr>
          <p:spPr>
            <a:xfrm>
              <a:off x="5880707" y="159117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15"/>
            <p:cNvSpPr/>
            <p:nvPr/>
          </p:nvSpPr>
          <p:spPr>
            <a:xfrm>
              <a:off x="5880707" y="1736397"/>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15"/>
            <p:cNvSpPr/>
            <p:nvPr/>
          </p:nvSpPr>
          <p:spPr>
            <a:xfrm>
              <a:off x="5872480" y="1879709"/>
              <a:ext cx="53295" cy="80955"/>
            </a:xfrm>
            <a:custGeom>
              <a:avLst/>
              <a:gdLst/>
              <a:ahLst/>
              <a:cxnLst/>
              <a:rect l="l" t="t" r="r" b="b"/>
              <a:pathLst>
                <a:path w="447" h="679" extrusionOk="0">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15"/>
            <p:cNvSpPr/>
            <p:nvPr/>
          </p:nvSpPr>
          <p:spPr>
            <a:xfrm>
              <a:off x="7473355"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15"/>
            <p:cNvSpPr/>
            <p:nvPr/>
          </p:nvSpPr>
          <p:spPr>
            <a:xfrm>
              <a:off x="7473355"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15"/>
            <p:cNvSpPr/>
            <p:nvPr/>
          </p:nvSpPr>
          <p:spPr>
            <a:xfrm>
              <a:off x="7473355"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15"/>
            <p:cNvSpPr/>
            <p:nvPr/>
          </p:nvSpPr>
          <p:spPr>
            <a:xfrm>
              <a:off x="7465128"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15"/>
            <p:cNvSpPr/>
            <p:nvPr/>
          </p:nvSpPr>
          <p:spPr>
            <a:xfrm>
              <a:off x="7465128"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15"/>
            <p:cNvSpPr/>
            <p:nvPr/>
          </p:nvSpPr>
          <p:spPr>
            <a:xfrm>
              <a:off x="7473355"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15"/>
            <p:cNvSpPr/>
            <p:nvPr/>
          </p:nvSpPr>
          <p:spPr>
            <a:xfrm>
              <a:off x="7465128"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15"/>
            <p:cNvSpPr/>
            <p:nvPr/>
          </p:nvSpPr>
          <p:spPr>
            <a:xfrm>
              <a:off x="7465128"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15"/>
            <p:cNvSpPr/>
            <p:nvPr/>
          </p:nvSpPr>
          <p:spPr>
            <a:xfrm>
              <a:off x="3227168"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15"/>
            <p:cNvSpPr/>
            <p:nvPr/>
          </p:nvSpPr>
          <p:spPr>
            <a:xfrm>
              <a:off x="3227168"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15"/>
            <p:cNvSpPr/>
            <p:nvPr/>
          </p:nvSpPr>
          <p:spPr>
            <a:xfrm>
              <a:off x="3227168"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15"/>
            <p:cNvSpPr/>
            <p:nvPr/>
          </p:nvSpPr>
          <p:spPr>
            <a:xfrm>
              <a:off x="3227168"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15"/>
            <p:cNvSpPr/>
            <p:nvPr/>
          </p:nvSpPr>
          <p:spPr>
            <a:xfrm>
              <a:off x="3219775"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15"/>
            <p:cNvSpPr/>
            <p:nvPr/>
          </p:nvSpPr>
          <p:spPr>
            <a:xfrm>
              <a:off x="3219775"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15"/>
            <p:cNvSpPr/>
            <p:nvPr/>
          </p:nvSpPr>
          <p:spPr>
            <a:xfrm>
              <a:off x="3227168"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15"/>
            <p:cNvSpPr/>
            <p:nvPr/>
          </p:nvSpPr>
          <p:spPr>
            <a:xfrm>
              <a:off x="375797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15"/>
            <p:cNvSpPr/>
            <p:nvPr/>
          </p:nvSpPr>
          <p:spPr>
            <a:xfrm>
              <a:off x="375797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15"/>
            <p:cNvSpPr/>
            <p:nvPr/>
          </p:nvSpPr>
          <p:spPr>
            <a:xfrm>
              <a:off x="375797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15"/>
            <p:cNvSpPr/>
            <p:nvPr/>
          </p:nvSpPr>
          <p:spPr>
            <a:xfrm>
              <a:off x="375797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15"/>
            <p:cNvSpPr/>
            <p:nvPr/>
          </p:nvSpPr>
          <p:spPr>
            <a:xfrm>
              <a:off x="3749744"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15"/>
            <p:cNvSpPr/>
            <p:nvPr/>
          </p:nvSpPr>
          <p:spPr>
            <a:xfrm>
              <a:off x="3749744"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15"/>
            <p:cNvSpPr/>
            <p:nvPr/>
          </p:nvSpPr>
          <p:spPr>
            <a:xfrm>
              <a:off x="3757971"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15"/>
            <p:cNvSpPr/>
            <p:nvPr/>
          </p:nvSpPr>
          <p:spPr>
            <a:xfrm>
              <a:off x="428889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15"/>
            <p:cNvSpPr/>
            <p:nvPr/>
          </p:nvSpPr>
          <p:spPr>
            <a:xfrm>
              <a:off x="428889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15"/>
            <p:cNvSpPr/>
            <p:nvPr/>
          </p:nvSpPr>
          <p:spPr>
            <a:xfrm>
              <a:off x="428889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15"/>
            <p:cNvSpPr/>
            <p:nvPr/>
          </p:nvSpPr>
          <p:spPr>
            <a:xfrm>
              <a:off x="428889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15"/>
            <p:cNvSpPr/>
            <p:nvPr/>
          </p:nvSpPr>
          <p:spPr>
            <a:xfrm>
              <a:off x="4280666"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15"/>
            <p:cNvSpPr/>
            <p:nvPr/>
          </p:nvSpPr>
          <p:spPr>
            <a:xfrm>
              <a:off x="4280666"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15"/>
            <p:cNvSpPr/>
            <p:nvPr/>
          </p:nvSpPr>
          <p:spPr>
            <a:xfrm>
              <a:off x="4288893"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15"/>
            <p:cNvSpPr/>
            <p:nvPr/>
          </p:nvSpPr>
          <p:spPr>
            <a:xfrm>
              <a:off x="4280666"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15"/>
            <p:cNvSpPr/>
            <p:nvPr/>
          </p:nvSpPr>
          <p:spPr>
            <a:xfrm>
              <a:off x="4288893"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15"/>
            <p:cNvSpPr/>
            <p:nvPr/>
          </p:nvSpPr>
          <p:spPr>
            <a:xfrm>
              <a:off x="534990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15"/>
            <p:cNvSpPr/>
            <p:nvPr/>
          </p:nvSpPr>
          <p:spPr>
            <a:xfrm>
              <a:off x="534990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15"/>
            <p:cNvSpPr/>
            <p:nvPr/>
          </p:nvSpPr>
          <p:spPr>
            <a:xfrm>
              <a:off x="534990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15"/>
            <p:cNvSpPr/>
            <p:nvPr/>
          </p:nvSpPr>
          <p:spPr>
            <a:xfrm>
              <a:off x="534990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15"/>
            <p:cNvSpPr/>
            <p:nvPr/>
          </p:nvSpPr>
          <p:spPr>
            <a:xfrm>
              <a:off x="534155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15"/>
            <p:cNvSpPr/>
            <p:nvPr/>
          </p:nvSpPr>
          <p:spPr>
            <a:xfrm>
              <a:off x="534155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15"/>
            <p:cNvSpPr/>
            <p:nvPr/>
          </p:nvSpPr>
          <p:spPr>
            <a:xfrm>
              <a:off x="534990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15"/>
            <p:cNvSpPr/>
            <p:nvPr/>
          </p:nvSpPr>
          <p:spPr>
            <a:xfrm>
              <a:off x="5341557"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15"/>
            <p:cNvSpPr/>
            <p:nvPr/>
          </p:nvSpPr>
          <p:spPr>
            <a:xfrm>
              <a:off x="5349903"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15"/>
            <p:cNvSpPr/>
            <p:nvPr/>
          </p:nvSpPr>
          <p:spPr>
            <a:xfrm>
              <a:off x="5341557" y="1300979"/>
              <a:ext cx="53414" cy="80955"/>
            </a:xfrm>
            <a:custGeom>
              <a:avLst/>
              <a:gdLst/>
              <a:ahLst/>
              <a:cxnLst/>
              <a:rect l="l" t="t" r="r" b="b"/>
              <a:pathLst>
                <a:path w="448" h="679" extrusionOk="0">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15"/>
            <p:cNvSpPr/>
            <p:nvPr/>
          </p:nvSpPr>
          <p:spPr>
            <a:xfrm>
              <a:off x="5349903"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15"/>
            <p:cNvSpPr/>
            <p:nvPr/>
          </p:nvSpPr>
          <p:spPr>
            <a:xfrm>
              <a:off x="6411510"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15"/>
            <p:cNvSpPr/>
            <p:nvPr/>
          </p:nvSpPr>
          <p:spPr>
            <a:xfrm>
              <a:off x="6411510"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15"/>
            <p:cNvSpPr/>
            <p:nvPr/>
          </p:nvSpPr>
          <p:spPr>
            <a:xfrm>
              <a:off x="6411510"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15"/>
            <p:cNvSpPr/>
            <p:nvPr/>
          </p:nvSpPr>
          <p:spPr>
            <a:xfrm>
              <a:off x="6411510"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15"/>
            <p:cNvSpPr/>
            <p:nvPr/>
          </p:nvSpPr>
          <p:spPr>
            <a:xfrm>
              <a:off x="6403283"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15"/>
            <p:cNvSpPr/>
            <p:nvPr/>
          </p:nvSpPr>
          <p:spPr>
            <a:xfrm>
              <a:off x="6403283"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15"/>
            <p:cNvSpPr/>
            <p:nvPr/>
          </p:nvSpPr>
          <p:spPr>
            <a:xfrm>
              <a:off x="6411510"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15"/>
            <p:cNvSpPr/>
            <p:nvPr/>
          </p:nvSpPr>
          <p:spPr>
            <a:xfrm>
              <a:off x="6403283"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15"/>
            <p:cNvSpPr/>
            <p:nvPr/>
          </p:nvSpPr>
          <p:spPr>
            <a:xfrm>
              <a:off x="6411510"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15"/>
            <p:cNvSpPr/>
            <p:nvPr/>
          </p:nvSpPr>
          <p:spPr>
            <a:xfrm>
              <a:off x="6403283"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15"/>
            <p:cNvSpPr/>
            <p:nvPr/>
          </p:nvSpPr>
          <p:spPr>
            <a:xfrm>
              <a:off x="6411510"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15"/>
            <p:cNvSpPr/>
            <p:nvPr/>
          </p:nvSpPr>
          <p:spPr>
            <a:xfrm>
              <a:off x="6403283"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15"/>
            <p:cNvSpPr/>
            <p:nvPr/>
          </p:nvSpPr>
          <p:spPr>
            <a:xfrm>
              <a:off x="6411510"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15"/>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15"/>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15"/>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15"/>
            <p:cNvSpPr/>
            <p:nvPr/>
          </p:nvSpPr>
          <p:spPr>
            <a:xfrm>
              <a:off x="826878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15"/>
            <p:cNvSpPr/>
            <p:nvPr/>
          </p:nvSpPr>
          <p:spPr>
            <a:xfrm>
              <a:off x="826139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15"/>
            <p:cNvSpPr/>
            <p:nvPr/>
          </p:nvSpPr>
          <p:spPr>
            <a:xfrm>
              <a:off x="826139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15"/>
            <p:cNvSpPr/>
            <p:nvPr/>
          </p:nvSpPr>
          <p:spPr>
            <a:xfrm>
              <a:off x="826878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15"/>
            <p:cNvSpPr/>
            <p:nvPr/>
          </p:nvSpPr>
          <p:spPr>
            <a:xfrm>
              <a:off x="269719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15"/>
            <p:cNvSpPr/>
            <p:nvPr/>
          </p:nvSpPr>
          <p:spPr>
            <a:xfrm>
              <a:off x="269719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15"/>
            <p:cNvSpPr/>
            <p:nvPr/>
          </p:nvSpPr>
          <p:spPr>
            <a:xfrm>
              <a:off x="269719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15"/>
            <p:cNvSpPr/>
            <p:nvPr/>
          </p:nvSpPr>
          <p:spPr>
            <a:xfrm>
              <a:off x="269719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15"/>
            <p:cNvSpPr/>
            <p:nvPr/>
          </p:nvSpPr>
          <p:spPr>
            <a:xfrm>
              <a:off x="2688972"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15"/>
            <p:cNvSpPr/>
            <p:nvPr/>
          </p:nvSpPr>
          <p:spPr>
            <a:xfrm>
              <a:off x="2688972"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15"/>
            <p:cNvSpPr/>
            <p:nvPr/>
          </p:nvSpPr>
          <p:spPr>
            <a:xfrm>
              <a:off x="2697199"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90" name="Google Shape;4890;p15"/>
          <p:cNvSpPr txBox="1">
            <a:spLocks noGrp="1"/>
          </p:cNvSpPr>
          <p:nvPr>
            <p:ph type="title"/>
          </p:nvPr>
        </p:nvSpPr>
        <p:spPr>
          <a:xfrm>
            <a:off x="823525" y="2182650"/>
            <a:ext cx="4734000" cy="88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4891" name="Google Shape;4891;p15"/>
          <p:cNvSpPr txBox="1">
            <a:spLocks noGrp="1"/>
          </p:cNvSpPr>
          <p:nvPr>
            <p:ph type="title" idx="2" hasCustomPrompt="1"/>
          </p:nvPr>
        </p:nvSpPr>
        <p:spPr>
          <a:xfrm>
            <a:off x="2375875" y="1171925"/>
            <a:ext cx="16293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atin typeface="Rubik Black"/>
                <a:ea typeface="Rubik Black"/>
                <a:cs typeface="Rubik Black"/>
                <a:sym typeface="Rubik Black"/>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4892" name="Google Shape;4892;p15"/>
          <p:cNvSpPr txBox="1">
            <a:spLocks noGrp="1"/>
          </p:cNvSpPr>
          <p:nvPr>
            <p:ph type="subTitle" idx="1"/>
          </p:nvPr>
        </p:nvSpPr>
        <p:spPr>
          <a:xfrm>
            <a:off x="1670875" y="3188215"/>
            <a:ext cx="3039300" cy="6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2">
  <p:cSld name="CUSTOM_22_1_2">
    <p:spTree>
      <p:nvGrpSpPr>
        <p:cNvPr id="1" name="Shape 4893"/>
        <p:cNvGrpSpPr/>
        <p:nvPr/>
      </p:nvGrpSpPr>
      <p:grpSpPr>
        <a:xfrm>
          <a:off x="0" y="0"/>
          <a:ext cx="0" cy="0"/>
          <a:chOff x="0" y="0"/>
          <a:chExt cx="0" cy="0"/>
        </a:xfrm>
      </p:grpSpPr>
      <p:grpSp>
        <p:nvGrpSpPr>
          <p:cNvPr id="4894" name="Google Shape;4894;p16"/>
          <p:cNvGrpSpPr/>
          <p:nvPr/>
        </p:nvGrpSpPr>
        <p:grpSpPr>
          <a:xfrm>
            <a:off x="189" y="52"/>
            <a:ext cx="9144013" cy="5143533"/>
            <a:chOff x="4088025" y="1324225"/>
            <a:chExt cx="1348575" cy="1101800"/>
          </a:xfrm>
        </p:grpSpPr>
        <p:sp>
          <p:nvSpPr>
            <p:cNvPr id="4895" name="Google Shape;4895;p16"/>
            <p:cNvSpPr/>
            <p:nvPr/>
          </p:nvSpPr>
          <p:spPr>
            <a:xfrm>
              <a:off x="4088025" y="24229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16"/>
            <p:cNvSpPr/>
            <p:nvPr/>
          </p:nvSpPr>
          <p:spPr>
            <a:xfrm>
              <a:off x="4088025" y="24005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16"/>
            <p:cNvSpPr/>
            <p:nvPr/>
          </p:nvSpPr>
          <p:spPr>
            <a:xfrm>
              <a:off x="4088025" y="23780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16"/>
            <p:cNvSpPr/>
            <p:nvPr/>
          </p:nvSpPr>
          <p:spPr>
            <a:xfrm>
              <a:off x="4088025" y="23557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16"/>
            <p:cNvSpPr/>
            <p:nvPr/>
          </p:nvSpPr>
          <p:spPr>
            <a:xfrm>
              <a:off x="4088025" y="23331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16"/>
            <p:cNvSpPr/>
            <p:nvPr/>
          </p:nvSpPr>
          <p:spPr>
            <a:xfrm>
              <a:off x="4088025" y="23108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16"/>
            <p:cNvSpPr/>
            <p:nvPr/>
          </p:nvSpPr>
          <p:spPr>
            <a:xfrm>
              <a:off x="4088025" y="22884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16"/>
            <p:cNvSpPr/>
            <p:nvPr/>
          </p:nvSpPr>
          <p:spPr>
            <a:xfrm>
              <a:off x="4088025" y="22659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16"/>
            <p:cNvSpPr/>
            <p:nvPr/>
          </p:nvSpPr>
          <p:spPr>
            <a:xfrm>
              <a:off x="4088025" y="22436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16"/>
            <p:cNvSpPr/>
            <p:nvPr/>
          </p:nvSpPr>
          <p:spPr>
            <a:xfrm>
              <a:off x="4088025" y="22210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16"/>
            <p:cNvSpPr/>
            <p:nvPr/>
          </p:nvSpPr>
          <p:spPr>
            <a:xfrm>
              <a:off x="4088025" y="21987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16"/>
            <p:cNvSpPr/>
            <p:nvPr/>
          </p:nvSpPr>
          <p:spPr>
            <a:xfrm>
              <a:off x="4088025" y="21761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16"/>
            <p:cNvSpPr/>
            <p:nvPr/>
          </p:nvSpPr>
          <p:spPr>
            <a:xfrm>
              <a:off x="4088025" y="21538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16"/>
            <p:cNvSpPr/>
            <p:nvPr/>
          </p:nvSpPr>
          <p:spPr>
            <a:xfrm>
              <a:off x="4088025" y="21314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16"/>
            <p:cNvSpPr/>
            <p:nvPr/>
          </p:nvSpPr>
          <p:spPr>
            <a:xfrm>
              <a:off x="4088025" y="2108950"/>
              <a:ext cx="1348575" cy="3300"/>
            </a:xfrm>
            <a:custGeom>
              <a:avLst/>
              <a:gdLst/>
              <a:ahLst/>
              <a:cxnLst/>
              <a:rect l="l" t="t" r="r" b="b"/>
              <a:pathLst>
                <a:path w="53943" h="132" extrusionOk="0">
                  <a:moveTo>
                    <a:pt x="1" y="1"/>
                  </a:moveTo>
                  <a:lnTo>
                    <a:pt x="1" y="131"/>
                  </a:lnTo>
                  <a:lnTo>
                    <a:pt x="53943" y="131"/>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16"/>
            <p:cNvSpPr/>
            <p:nvPr/>
          </p:nvSpPr>
          <p:spPr>
            <a:xfrm>
              <a:off x="4088025" y="20866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16"/>
            <p:cNvSpPr/>
            <p:nvPr/>
          </p:nvSpPr>
          <p:spPr>
            <a:xfrm>
              <a:off x="4088025" y="20640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16"/>
            <p:cNvSpPr/>
            <p:nvPr/>
          </p:nvSpPr>
          <p:spPr>
            <a:xfrm>
              <a:off x="4088025" y="204172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16"/>
            <p:cNvSpPr/>
            <p:nvPr/>
          </p:nvSpPr>
          <p:spPr>
            <a:xfrm>
              <a:off x="4088025" y="20193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16"/>
            <p:cNvSpPr/>
            <p:nvPr/>
          </p:nvSpPr>
          <p:spPr>
            <a:xfrm>
              <a:off x="4088025" y="199685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16"/>
            <p:cNvSpPr/>
            <p:nvPr/>
          </p:nvSpPr>
          <p:spPr>
            <a:xfrm>
              <a:off x="4088025" y="19745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16"/>
            <p:cNvSpPr/>
            <p:nvPr/>
          </p:nvSpPr>
          <p:spPr>
            <a:xfrm>
              <a:off x="4088025" y="1951975"/>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16"/>
            <p:cNvSpPr/>
            <p:nvPr/>
          </p:nvSpPr>
          <p:spPr>
            <a:xfrm>
              <a:off x="4088025" y="19296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16"/>
            <p:cNvSpPr/>
            <p:nvPr/>
          </p:nvSpPr>
          <p:spPr>
            <a:xfrm>
              <a:off x="4088025" y="19070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16"/>
            <p:cNvSpPr/>
            <p:nvPr/>
          </p:nvSpPr>
          <p:spPr>
            <a:xfrm>
              <a:off x="4088025" y="188475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16"/>
            <p:cNvSpPr/>
            <p:nvPr/>
          </p:nvSpPr>
          <p:spPr>
            <a:xfrm>
              <a:off x="4088025" y="18624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16"/>
            <p:cNvSpPr/>
            <p:nvPr/>
          </p:nvSpPr>
          <p:spPr>
            <a:xfrm>
              <a:off x="4088025" y="18398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16"/>
            <p:cNvSpPr/>
            <p:nvPr/>
          </p:nvSpPr>
          <p:spPr>
            <a:xfrm>
              <a:off x="4088025" y="18175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16"/>
            <p:cNvSpPr/>
            <p:nvPr/>
          </p:nvSpPr>
          <p:spPr>
            <a:xfrm>
              <a:off x="4088025" y="179497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16"/>
            <p:cNvSpPr/>
            <p:nvPr/>
          </p:nvSpPr>
          <p:spPr>
            <a:xfrm>
              <a:off x="4088025" y="177262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16"/>
            <p:cNvSpPr/>
            <p:nvPr/>
          </p:nvSpPr>
          <p:spPr>
            <a:xfrm>
              <a:off x="4088025" y="1750300"/>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16"/>
            <p:cNvSpPr/>
            <p:nvPr/>
          </p:nvSpPr>
          <p:spPr>
            <a:xfrm>
              <a:off x="4088025" y="17277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16"/>
            <p:cNvSpPr/>
            <p:nvPr/>
          </p:nvSpPr>
          <p:spPr>
            <a:xfrm>
              <a:off x="4088025" y="170540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16"/>
            <p:cNvSpPr/>
            <p:nvPr/>
          </p:nvSpPr>
          <p:spPr>
            <a:xfrm>
              <a:off x="4088025" y="168307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16"/>
            <p:cNvSpPr/>
            <p:nvPr/>
          </p:nvSpPr>
          <p:spPr>
            <a:xfrm>
              <a:off x="4088025" y="16605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16"/>
            <p:cNvSpPr/>
            <p:nvPr/>
          </p:nvSpPr>
          <p:spPr>
            <a:xfrm>
              <a:off x="4088025" y="1638175"/>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16"/>
            <p:cNvSpPr/>
            <p:nvPr/>
          </p:nvSpPr>
          <p:spPr>
            <a:xfrm>
              <a:off x="4088025" y="16156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16"/>
            <p:cNvSpPr/>
            <p:nvPr/>
          </p:nvSpPr>
          <p:spPr>
            <a:xfrm>
              <a:off x="4088025" y="1593300"/>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16"/>
            <p:cNvSpPr/>
            <p:nvPr/>
          </p:nvSpPr>
          <p:spPr>
            <a:xfrm>
              <a:off x="4088025" y="1570950"/>
              <a:ext cx="1348575" cy="3125"/>
            </a:xfrm>
            <a:custGeom>
              <a:avLst/>
              <a:gdLst/>
              <a:ahLst/>
              <a:cxnLst/>
              <a:rect l="l" t="t" r="r" b="b"/>
              <a:pathLst>
                <a:path w="53943" h="125"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16"/>
            <p:cNvSpPr/>
            <p:nvPr/>
          </p:nvSpPr>
          <p:spPr>
            <a:xfrm>
              <a:off x="4088025" y="154842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16"/>
            <p:cNvSpPr/>
            <p:nvPr/>
          </p:nvSpPr>
          <p:spPr>
            <a:xfrm>
              <a:off x="4088025" y="1526075"/>
              <a:ext cx="1348575" cy="3100"/>
            </a:xfrm>
            <a:custGeom>
              <a:avLst/>
              <a:gdLst/>
              <a:ahLst/>
              <a:cxnLst/>
              <a:rect l="l" t="t" r="r" b="b"/>
              <a:pathLst>
                <a:path w="53943" h="124" extrusionOk="0">
                  <a:moveTo>
                    <a:pt x="1" y="1"/>
                  </a:moveTo>
                  <a:lnTo>
                    <a:pt x="1" y="124"/>
                  </a:lnTo>
                  <a:lnTo>
                    <a:pt x="53943" y="124"/>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16"/>
            <p:cNvSpPr/>
            <p:nvPr/>
          </p:nvSpPr>
          <p:spPr>
            <a:xfrm>
              <a:off x="4088025" y="1503550"/>
              <a:ext cx="1348575" cy="3300"/>
            </a:xfrm>
            <a:custGeom>
              <a:avLst/>
              <a:gdLst/>
              <a:ahLst/>
              <a:cxnLst/>
              <a:rect l="l" t="t" r="r" b="b"/>
              <a:pathLst>
                <a:path w="53943" h="132" extrusionOk="0">
                  <a:moveTo>
                    <a:pt x="1" y="0"/>
                  </a:moveTo>
                  <a:lnTo>
                    <a:pt x="1" y="131"/>
                  </a:lnTo>
                  <a:lnTo>
                    <a:pt x="53943" y="131"/>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16"/>
            <p:cNvSpPr/>
            <p:nvPr/>
          </p:nvSpPr>
          <p:spPr>
            <a:xfrm>
              <a:off x="4088025" y="14812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16"/>
            <p:cNvSpPr/>
            <p:nvPr/>
          </p:nvSpPr>
          <p:spPr>
            <a:xfrm>
              <a:off x="4088025" y="14586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16"/>
            <p:cNvSpPr/>
            <p:nvPr/>
          </p:nvSpPr>
          <p:spPr>
            <a:xfrm>
              <a:off x="4088025" y="14363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16"/>
            <p:cNvSpPr/>
            <p:nvPr/>
          </p:nvSpPr>
          <p:spPr>
            <a:xfrm>
              <a:off x="4088025" y="1413975"/>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16"/>
            <p:cNvSpPr/>
            <p:nvPr/>
          </p:nvSpPr>
          <p:spPr>
            <a:xfrm>
              <a:off x="4088025" y="1391425"/>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16"/>
            <p:cNvSpPr/>
            <p:nvPr/>
          </p:nvSpPr>
          <p:spPr>
            <a:xfrm>
              <a:off x="4088025" y="1369100"/>
              <a:ext cx="1348575" cy="3100"/>
            </a:xfrm>
            <a:custGeom>
              <a:avLst/>
              <a:gdLst/>
              <a:ahLst/>
              <a:cxnLst/>
              <a:rect l="l" t="t" r="r" b="b"/>
              <a:pathLst>
                <a:path w="53943" h="124" extrusionOk="0">
                  <a:moveTo>
                    <a:pt x="1" y="0"/>
                  </a:moveTo>
                  <a:lnTo>
                    <a:pt x="1" y="124"/>
                  </a:lnTo>
                  <a:lnTo>
                    <a:pt x="53943" y="124"/>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16"/>
            <p:cNvSpPr/>
            <p:nvPr/>
          </p:nvSpPr>
          <p:spPr>
            <a:xfrm>
              <a:off x="4088025" y="1346550"/>
              <a:ext cx="1348575" cy="3300"/>
            </a:xfrm>
            <a:custGeom>
              <a:avLst/>
              <a:gdLst/>
              <a:ahLst/>
              <a:cxnLst/>
              <a:rect l="l" t="t" r="r" b="b"/>
              <a:pathLst>
                <a:path w="53943" h="132" extrusionOk="0">
                  <a:moveTo>
                    <a:pt x="1" y="1"/>
                  </a:moveTo>
                  <a:lnTo>
                    <a:pt x="1" y="132"/>
                  </a:lnTo>
                  <a:lnTo>
                    <a:pt x="53943" y="132"/>
                  </a:lnTo>
                  <a:lnTo>
                    <a:pt x="53943" y="1"/>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16"/>
            <p:cNvSpPr/>
            <p:nvPr/>
          </p:nvSpPr>
          <p:spPr>
            <a:xfrm>
              <a:off x="4088025" y="1324225"/>
              <a:ext cx="1348575" cy="3100"/>
            </a:xfrm>
            <a:custGeom>
              <a:avLst/>
              <a:gdLst/>
              <a:ahLst/>
              <a:cxnLst/>
              <a:rect l="l" t="t" r="r" b="b"/>
              <a:pathLst>
                <a:path w="53943" h="124" extrusionOk="0">
                  <a:moveTo>
                    <a:pt x="1" y="0"/>
                  </a:moveTo>
                  <a:lnTo>
                    <a:pt x="1" y="123"/>
                  </a:lnTo>
                  <a:lnTo>
                    <a:pt x="53943" y="123"/>
                  </a:lnTo>
                  <a:lnTo>
                    <a:pt x="53943" y="0"/>
                  </a:lnTo>
                  <a:close/>
                </a:path>
              </a:pathLst>
            </a:custGeom>
            <a:solidFill>
              <a:srgbClr val="3D4D52">
                <a:alpha val="326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45" name="Google Shape;4945;p16"/>
          <p:cNvGrpSpPr/>
          <p:nvPr/>
        </p:nvGrpSpPr>
        <p:grpSpPr>
          <a:xfrm>
            <a:off x="34718" y="206"/>
            <a:ext cx="9074564" cy="5143474"/>
            <a:chOff x="34718" y="206"/>
            <a:chExt cx="9074564" cy="5143474"/>
          </a:xfrm>
        </p:grpSpPr>
        <p:sp>
          <p:nvSpPr>
            <p:cNvPr id="4946" name="Google Shape;4946;p16"/>
            <p:cNvSpPr/>
            <p:nvPr/>
          </p:nvSpPr>
          <p:spPr>
            <a:xfrm>
              <a:off x="573748" y="206"/>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16"/>
            <p:cNvSpPr/>
            <p:nvPr/>
          </p:nvSpPr>
          <p:spPr>
            <a:xfrm>
              <a:off x="573748" y="14435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16"/>
            <p:cNvSpPr/>
            <p:nvPr/>
          </p:nvSpPr>
          <p:spPr>
            <a:xfrm>
              <a:off x="573748" y="28957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16"/>
            <p:cNvSpPr/>
            <p:nvPr/>
          </p:nvSpPr>
          <p:spPr>
            <a:xfrm>
              <a:off x="565521" y="432883"/>
              <a:ext cx="53295" cy="80955"/>
            </a:xfrm>
            <a:custGeom>
              <a:avLst/>
              <a:gdLst/>
              <a:ahLst/>
              <a:cxnLst/>
              <a:rect l="l" t="t" r="r" b="b"/>
              <a:pathLst>
                <a:path w="447" h="679" extrusionOk="0">
                  <a:moveTo>
                    <a:pt x="223" y="70"/>
                  </a:moveTo>
                  <a:cubicBezTo>
                    <a:pt x="316" y="70"/>
                    <a:pt x="362" y="162"/>
                    <a:pt x="362" y="331"/>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16"/>
            <p:cNvSpPr/>
            <p:nvPr/>
          </p:nvSpPr>
          <p:spPr>
            <a:xfrm>
              <a:off x="565521" y="57702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16"/>
            <p:cNvSpPr/>
            <p:nvPr/>
          </p:nvSpPr>
          <p:spPr>
            <a:xfrm>
              <a:off x="573748" y="723083"/>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16"/>
            <p:cNvSpPr/>
            <p:nvPr/>
          </p:nvSpPr>
          <p:spPr>
            <a:xfrm>
              <a:off x="565521" y="866394"/>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16"/>
            <p:cNvSpPr/>
            <p:nvPr/>
          </p:nvSpPr>
          <p:spPr>
            <a:xfrm>
              <a:off x="573748" y="101244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16"/>
            <p:cNvSpPr/>
            <p:nvPr/>
          </p:nvSpPr>
          <p:spPr>
            <a:xfrm>
              <a:off x="565521" y="1155759"/>
              <a:ext cx="53295" cy="80955"/>
            </a:xfrm>
            <a:custGeom>
              <a:avLst/>
              <a:gdLst/>
              <a:ahLst/>
              <a:cxnLst/>
              <a:rect l="l" t="t" r="r" b="b"/>
              <a:pathLst>
                <a:path w="447" h="679" extrusionOk="0">
                  <a:moveTo>
                    <a:pt x="223" y="70"/>
                  </a:moveTo>
                  <a:cubicBezTo>
                    <a:pt x="316" y="70"/>
                    <a:pt x="362" y="170"/>
                    <a:pt x="362" y="340"/>
                  </a:cubicBezTo>
                  <a:cubicBezTo>
                    <a:pt x="362" y="509"/>
                    <a:pt x="316" y="610"/>
                    <a:pt x="223" y="610"/>
                  </a:cubicBezTo>
                  <a:cubicBezTo>
                    <a:pt x="146" y="610"/>
                    <a:pt x="92" y="517"/>
                    <a:pt x="92" y="348"/>
                  </a:cubicBezTo>
                  <a:cubicBezTo>
                    <a:pt x="92" y="163"/>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16"/>
            <p:cNvSpPr/>
            <p:nvPr/>
          </p:nvSpPr>
          <p:spPr>
            <a:xfrm>
              <a:off x="565521" y="1300979"/>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16"/>
            <p:cNvSpPr/>
            <p:nvPr/>
          </p:nvSpPr>
          <p:spPr>
            <a:xfrm>
              <a:off x="573748" y="144703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16"/>
            <p:cNvSpPr/>
            <p:nvPr/>
          </p:nvSpPr>
          <p:spPr>
            <a:xfrm>
              <a:off x="573748" y="1591178"/>
              <a:ext cx="26707" cy="78213"/>
            </a:xfrm>
            <a:custGeom>
              <a:avLst/>
              <a:gdLst/>
              <a:ahLst/>
              <a:cxnLst/>
              <a:rect l="l" t="t" r="r" b="b"/>
              <a:pathLst>
                <a:path w="224" h="656" extrusionOk="0">
                  <a:moveTo>
                    <a:pt x="147" y="1"/>
                  </a:moveTo>
                  <a:lnTo>
                    <a:pt x="0" y="78"/>
                  </a:lnTo>
                  <a:lnTo>
                    <a:pt x="23"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16"/>
            <p:cNvSpPr/>
            <p:nvPr/>
          </p:nvSpPr>
          <p:spPr>
            <a:xfrm>
              <a:off x="573748" y="1736397"/>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16"/>
            <p:cNvSpPr/>
            <p:nvPr/>
          </p:nvSpPr>
          <p:spPr>
            <a:xfrm>
              <a:off x="565521" y="1879709"/>
              <a:ext cx="53295" cy="80955"/>
            </a:xfrm>
            <a:custGeom>
              <a:avLst/>
              <a:gdLst/>
              <a:ahLst/>
              <a:cxnLst/>
              <a:rect l="l" t="t" r="r" b="b"/>
              <a:pathLst>
                <a:path w="447" h="679" extrusionOk="0">
                  <a:moveTo>
                    <a:pt x="223" y="70"/>
                  </a:moveTo>
                  <a:cubicBezTo>
                    <a:pt x="316" y="70"/>
                    <a:pt x="362" y="162"/>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16"/>
            <p:cNvSpPr/>
            <p:nvPr/>
          </p:nvSpPr>
          <p:spPr>
            <a:xfrm>
              <a:off x="573748" y="2025762"/>
              <a:ext cx="26707" cy="78213"/>
            </a:xfrm>
            <a:custGeom>
              <a:avLst/>
              <a:gdLst/>
              <a:ahLst/>
              <a:cxnLst/>
              <a:rect l="l" t="t" r="r" b="b"/>
              <a:pathLst>
                <a:path w="224" h="656" extrusionOk="0">
                  <a:moveTo>
                    <a:pt x="147" y="0"/>
                  </a:moveTo>
                  <a:lnTo>
                    <a:pt x="0" y="77"/>
                  </a:lnTo>
                  <a:lnTo>
                    <a:pt x="23"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16"/>
            <p:cNvSpPr/>
            <p:nvPr/>
          </p:nvSpPr>
          <p:spPr>
            <a:xfrm>
              <a:off x="573748" y="217002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16"/>
            <p:cNvSpPr/>
            <p:nvPr/>
          </p:nvSpPr>
          <p:spPr>
            <a:xfrm>
              <a:off x="565521" y="2313220"/>
              <a:ext cx="53295" cy="80955"/>
            </a:xfrm>
            <a:custGeom>
              <a:avLst/>
              <a:gdLst/>
              <a:ahLst/>
              <a:cxnLst/>
              <a:rect l="l" t="t" r="r" b="b"/>
              <a:pathLst>
                <a:path w="447" h="679" extrusionOk="0">
                  <a:moveTo>
                    <a:pt x="223" y="70"/>
                  </a:moveTo>
                  <a:cubicBezTo>
                    <a:pt x="316" y="70"/>
                    <a:pt x="362" y="170"/>
                    <a:pt x="362" y="340"/>
                  </a:cubicBezTo>
                  <a:cubicBezTo>
                    <a:pt x="362" y="509"/>
                    <a:pt x="316" y="617"/>
                    <a:pt x="223" y="617"/>
                  </a:cubicBezTo>
                  <a:cubicBezTo>
                    <a:pt x="146" y="617"/>
                    <a:pt x="92" y="517"/>
                    <a:pt x="92" y="348"/>
                  </a:cubicBezTo>
                  <a:cubicBezTo>
                    <a:pt x="92" y="170"/>
                    <a:pt x="146" y="70"/>
                    <a:pt x="223" y="70"/>
                  </a:cubicBezTo>
                  <a:close/>
                  <a:moveTo>
                    <a:pt x="231" y="1"/>
                  </a:moveTo>
                  <a:cubicBezTo>
                    <a:pt x="100" y="1"/>
                    <a:pt x="0" y="124"/>
                    <a:pt x="0" y="348"/>
                  </a:cubicBezTo>
                  <a:cubicBezTo>
                    <a:pt x="8" y="563"/>
                    <a:pt x="92" y="679"/>
                    <a:pt x="223"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16"/>
            <p:cNvSpPr/>
            <p:nvPr/>
          </p:nvSpPr>
          <p:spPr>
            <a:xfrm>
              <a:off x="573748" y="245939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16"/>
            <p:cNvSpPr/>
            <p:nvPr/>
          </p:nvSpPr>
          <p:spPr>
            <a:xfrm>
              <a:off x="565521" y="2602704"/>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16"/>
            <p:cNvSpPr/>
            <p:nvPr/>
          </p:nvSpPr>
          <p:spPr>
            <a:xfrm>
              <a:off x="573748" y="2748758"/>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16"/>
            <p:cNvSpPr/>
            <p:nvPr/>
          </p:nvSpPr>
          <p:spPr>
            <a:xfrm>
              <a:off x="565521" y="2892069"/>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2"/>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16"/>
            <p:cNvSpPr/>
            <p:nvPr/>
          </p:nvSpPr>
          <p:spPr>
            <a:xfrm>
              <a:off x="573748" y="3038123"/>
              <a:ext cx="26707" cy="78094"/>
            </a:xfrm>
            <a:custGeom>
              <a:avLst/>
              <a:gdLst/>
              <a:ahLst/>
              <a:cxnLst/>
              <a:rect l="l" t="t" r="r" b="b"/>
              <a:pathLst>
                <a:path w="224" h="655" extrusionOk="0">
                  <a:moveTo>
                    <a:pt x="147" y="0"/>
                  </a:moveTo>
                  <a:lnTo>
                    <a:pt x="0" y="77"/>
                  </a:lnTo>
                  <a:lnTo>
                    <a:pt x="23"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16"/>
            <p:cNvSpPr/>
            <p:nvPr/>
          </p:nvSpPr>
          <p:spPr>
            <a:xfrm>
              <a:off x="565521" y="3181435"/>
              <a:ext cx="53295" cy="80955"/>
            </a:xfrm>
            <a:custGeom>
              <a:avLst/>
              <a:gdLst/>
              <a:ahLst/>
              <a:cxnLst/>
              <a:rect l="l" t="t" r="r" b="b"/>
              <a:pathLst>
                <a:path w="447" h="679" extrusionOk="0">
                  <a:moveTo>
                    <a:pt x="223" y="69"/>
                  </a:moveTo>
                  <a:cubicBezTo>
                    <a:pt x="316" y="69"/>
                    <a:pt x="362" y="170"/>
                    <a:pt x="362" y="339"/>
                  </a:cubicBezTo>
                  <a:cubicBezTo>
                    <a:pt x="362" y="509"/>
                    <a:pt x="316" y="616"/>
                    <a:pt x="223" y="616"/>
                  </a:cubicBezTo>
                  <a:cubicBezTo>
                    <a:pt x="146" y="616"/>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16"/>
            <p:cNvSpPr/>
            <p:nvPr/>
          </p:nvSpPr>
          <p:spPr>
            <a:xfrm>
              <a:off x="565521" y="332653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16"/>
            <p:cNvSpPr/>
            <p:nvPr/>
          </p:nvSpPr>
          <p:spPr>
            <a:xfrm>
              <a:off x="573748" y="3472588"/>
              <a:ext cx="26707" cy="78213"/>
            </a:xfrm>
            <a:custGeom>
              <a:avLst/>
              <a:gdLst/>
              <a:ahLst/>
              <a:cxnLst/>
              <a:rect l="l" t="t" r="r" b="b"/>
              <a:pathLst>
                <a:path w="224" h="656" extrusionOk="0">
                  <a:moveTo>
                    <a:pt x="147" y="0"/>
                  </a:moveTo>
                  <a:lnTo>
                    <a:pt x="0" y="78"/>
                  </a:lnTo>
                  <a:lnTo>
                    <a:pt x="23"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16"/>
            <p:cNvSpPr/>
            <p:nvPr/>
          </p:nvSpPr>
          <p:spPr>
            <a:xfrm>
              <a:off x="565521" y="361590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16"/>
            <p:cNvSpPr/>
            <p:nvPr/>
          </p:nvSpPr>
          <p:spPr>
            <a:xfrm>
              <a:off x="565521" y="3760165"/>
              <a:ext cx="53295" cy="80955"/>
            </a:xfrm>
            <a:custGeom>
              <a:avLst/>
              <a:gdLst/>
              <a:ahLst/>
              <a:cxnLst/>
              <a:rect l="l" t="t" r="r" b="b"/>
              <a:pathLst>
                <a:path w="447" h="679" extrusionOk="0">
                  <a:moveTo>
                    <a:pt x="223" y="69"/>
                  </a:moveTo>
                  <a:cubicBezTo>
                    <a:pt x="316" y="69"/>
                    <a:pt x="362" y="170"/>
                    <a:pt x="362" y="339"/>
                  </a:cubicBezTo>
                  <a:cubicBezTo>
                    <a:pt x="362" y="509"/>
                    <a:pt x="316" y="609"/>
                    <a:pt x="223" y="609"/>
                  </a:cubicBezTo>
                  <a:cubicBezTo>
                    <a:pt x="146" y="609"/>
                    <a:pt x="92" y="516"/>
                    <a:pt x="92" y="347"/>
                  </a:cubicBezTo>
                  <a:cubicBezTo>
                    <a:pt x="92" y="170"/>
                    <a:pt x="146" y="69"/>
                    <a:pt x="223" y="69"/>
                  </a:cubicBezTo>
                  <a:close/>
                  <a:moveTo>
                    <a:pt x="231" y="0"/>
                  </a:moveTo>
                  <a:cubicBezTo>
                    <a:pt x="100" y="0"/>
                    <a:pt x="0" y="123"/>
                    <a:pt x="0" y="347"/>
                  </a:cubicBezTo>
                  <a:cubicBezTo>
                    <a:pt x="8" y="563"/>
                    <a:pt x="92" y="678"/>
                    <a:pt x="223"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16"/>
            <p:cNvSpPr/>
            <p:nvPr/>
          </p:nvSpPr>
          <p:spPr>
            <a:xfrm>
              <a:off x="565521" y="390526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39"/>
                  </a:cubicBezTo>
                  <a:cubicBezTo>
                    <a:pt x="92" y="162"/>
                    <a:pt x="146" y="70"/>
                    <a:pt x="223" y="70"/>
                  </a:cubicBezTo>
                  <a:close/>
                  <a:moveTo>
                    <a:pt x="231" y="0"/>
                  </a:moveTo>
                  <a:cubicBezTo>
                    <a:pt x="100" y="0"/>
                    <a:pt x="0" y="116"/>
                    <a:pt x="0" y="339"/>
                  </a:cubicBezTo>
                  <a:cubicBezTo>
                    <a:pt x="8" y="555"/>
                    <a:pt x="92" y="678"/>
                    <a:pt x="223"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16"/>
            <p:cNvSpPr/>
            <p:nvPr/>
          </p:nvSpPr>
          <p:spPr>
            <a:xfrm>
              <a:off x="573748" y="4051318"/>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16"/>
            <p:cNvSpPr/>
            <p:nvPr/>
          </p:nvSpPr>
          <p:spPr>
            <a:xfrm>
              <a:off x="573748" y="4195584"/>
              <a:ext cx="26707" cy="78213"/>
            </a:xfrm>
            <a:custGeom>
              <a:avLst/>
              <a:gdLst/>
              <a:ahLst/>
              <a:cxnLst/>
              <a:rect l="l" t="t" r="r" b="b"/>
              <a:pathLst>
                <a:path w="224" h="656" extrusionOk="0">
                  <a:moveTo>
                    <a:pt x="147" y="0"/>
                  </a:moveTo>
                  <a:lnTo>
                    <a:pt x="0" y="77"/>
                  </a:lnTo>
                  <a:lnTo>
                    <a:pt x="23" y="147"/>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16"/>
            <p:cNvSpPr/>
            <p:nvPr/>
          </p:nvSpPr>
          <p:spPr>
            <a:xfrm>
              <a:off x="573748" y="4340684"/>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16"/>
            <p:cNvSpPr/>
            <p:nvPr/>
          </p:nvSpPr>
          <p:spPr>
            <a:xfrm>
              <a:off x="565521" y="448399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16"/>
            <p:cNvSpPr/>
            <p:nvPr/>
          </p:nvSpPr>
          <p:spPr>
            <a:xfrm>
              <a:off x="573748" y="4630049"/>
              <a:ext cx="26707" cy="78213"/>
            </a:xfrm>
            <a:custGeom>
              <a:avLst/>
              <a:gdLst/>
              <a:ahLst/>
              <a:cxnLst/>
              <a:rect l="l" t="t" r="r" b="b"/>
              <a:pathLst>
                <a:path w="224" h="656" extrusionOk="0">
                  <a:moveTo>
                    <a:pt x="147" y="1"/>
                  </a:moveTo>
                  <a:lnTo>
                    <a:pt x="0" y="78"/>
                  </a:lnTo>
                  <a:lnTo>
                    <a:pt x="23" y="139"/>
                  </a:lnTo>
                  <a:lnTo>
                    <a:pt x="131"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16"/>
            <p:cNvSpPr/>
            <p:nvPr/>
          </p:nvSpPr>
          <p:spPr>
            <a:xfrm>
              <a:off x="565521" y="4773360"/>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16"/>
            <p:cNvSpPr/>
            <p:nvPr/>
          </p:nvSpPr>
          <p:spPr>
            <a:xfrm>
              <a:off x="573748" y="4919414"/>
              <a:ext cx="26707" cy="78213"/>
            </a:xfrm>
            <a:custGeom>
              <a:avLst/>
              <a:gdLst/>
              <a:ahLst/>
              <a:cxnLst/>
              <a:rect l="l" t="t" r="r" b="b"/>
              <a:pathLst>
                <a:path w="224" h="656" extrusionOk="0">
                  <a:moveTo>
                    <a:pt x="147" y="1"/>
                  </a:moveTo>
                  <a:lnTo>
                    <a:pt x="0" y="78"/>
                  </a:lnTo>
                  <a:lnTo>
                    <a:pt x="23" y="139"/>
                  </a:lnTo>
                  <a:lnTo>
                    <a:pt x="131"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16"/>
            <p:cNvSpPr/>
            <p:nvPr/>
          </p:nvSpPr>
          <p:spPr>
            <a:xfrm>
              <a:off x="565521" y="5062725"/>
              <a:ext cx="53295" cy="80955"/>
            </a:xfrm>
            <a:custGeom>
              <a:avLst/>
              <a:gdLst/>
              <a:ahLst/>
              <a:cxnLst/>
              <a:rect l="l" t="t" r="r" b="b"/>
              <a:pathLst>
                <a:path w="447" h="679" extrusionOk="0">
                  <a:moveTo>
                    <a:pt x="223" y="70"/>
                  </a:moveTo>
                  <a:cubicBezTo>
                    <a:pt x="316" y="70"/>
                    <a:pt x="362" y="170"/>
                    <a:pt x="362" y="332"/>
                  </a:cubicBezTo>
                  <a:cubicBezTo>
                    <a:pt x="362" y="501"/>
                    <a:pt x="316" y="609"/>
                    <a:pt x="223" y="609"/>
                  </a:cubicBezTo>
                  <a:cubicBezTo>
                    <a:pt x="146" y="609"/>
                    <a:pt x="92" y="509"/>
                    <a:pt x="92" y="340"/>
                  </a:cubicBezTo>
                  <a:cubicBezTo>
                    <a:pt x="92" y="162"/>
                    <a:pt x="146" y="70"/>
                    <a:pt x="223" y="70"/>
                  </a:cubicBezTo>
                  <a:close/>
                  <a:moveTo>
                    <a:pt x="231" y="1"/>
                  </a:moveTo>
                  <a:cubicBezTo>
                    <a:pt x="100" y="1"/>
                    <a:pt x="0" y="116"/>
                    <a:pt x="0" y="340"/>
                  </a:cubicBezTo>
                  <a:cubicBezTo>
                    <a:pt x="8" y="555"/>
                    <a:pt x="92" y="679"/>
                    <a:pt x="223" y="679"/>
                  </a:cubicBezTo>
                  <a:cubicBezTo>
                    <a:pt x="362" y="679"/>
                    <a:pt x="447" y="555"/>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16"/>
            <p:cNvSpPr/>
            <p:nvPr/>
          </p:nvSpPr>
          <p:spPr>
            <a:xfrm>
              <a:off x="1104670"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16"/>
            <p:cNvSpPr/>
            <p:nvPr/>
          </p:nvSpPr>
          <p:spPr>
            <a:xfrm>
              <a:off x="1104670"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16"/>
            <p:cNvSpPr/>
            <p:nvPr/>
          </p:nvSpPr>
          <p:spPr>
            <a:xfrm>
              <a:off x="1104670"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16"/>
            <p:cNvSpPr/>
            <p:nvPr/>
          </p:nvSpPr>
          <p:spPr>
            <a:xfrm>
              <a:off x="109632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16"/>
            <p:cNvSpPr/>
            <p:nvPr/>
          </p:nvSpPr>
          <p:spPr>
            <a:xfrm>
              <a:off x="109632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16"/>
            <p:cNvSpPr/>
            <p:nvPr/>
          </p:nvSpPr>
          <p:spPr>
            <a:xfrm>
              <a:off x="1104670"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16"/>
            <p:cNvSpPr/>
            <p:nvPr/>
          </p:nvSpPr>
          <p:spPr>
            <a:xfrm>
              <a:off x="109632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16"/>
            <p:cNvSpPr/>
            <p:nvPr/>
          </p:nvSpPr>
          <p:spPr>
            <a:xfrm>
              <a:off x="1104670"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16"/>
            <p:cNvSpPr/>
            <p:nvPr/>
          </p:nvSpPr>
          <p:spPr>
            <a:xfrm>
              <a:off x="109632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16"/>
            <p:cNvSpPr/>
            <p:nvPr/>
          </p:nvSpPr>
          <p:spPr>
            <a:xfrm>
              <a:off x="109632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16"/>
            <p:cNvSpPr/>
            <p:nvPr/>
          </p:nvSpPr>
          <p:spPr>
            <a:xfrm>
              <a:off x="1104670"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16"/>
            <p:cNvSpPr/>
            <p:nvPr/>
          </p:nvSpPr>
          <p:spPr>
            <a:xfrm>
              <a:off x="1104670"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16"/>
            <p:cNvSpPr/>
            <p:nvPr/>
          </p:nvSpPr>
          <p:spPr>
            <a:xfrm>
              <a:off x="1104670"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16"/>
            <p:cNvSpPr/>
            <p:nvPr/>
          </p:nvSpPr>
          <p:spPr>
            <a:xfrm>
              <a:off x="1096324" y="1879709"/>
              <a:ext cx="53414" cy="80955"/>
            </a:xfrm>
            <a:custGeom>
              <a:avLst/>
              <a:gdLst/>
              <a:ahLst/>
              <a:cxnLst/>
              <a:rect l="l" t="t" r="r" b="b"/>
              <a:pathLst>
                <a:path w="448" h="679" extrusionOk="0">
                  <a:moveTo>
                    <a:pt x="224" y="70"/>
                  </a:moveTo>
                  <a:cubicBezTo>
                    <a:pt x="317" y="70"/>
                    <a:pt x="355" y="162"/>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16"/>
            <p:cNvSpPr/>
            <p:nvPr/>
          </p:nvSpPr>
          <p:spPr>
            <a:xfrm>
              <a:off x="1104670"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16"/>
            <p:cNvSpPr/>
            <p:nvPr/>
          </p:nvSpPr>
          <p:spPr>
            <a:xfrm>
              <a:off x="1104670"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16"/>
            <p:cNvSpPr/>
            <p:nvPr/>
          </p:nvSpPr>
          <p:spPr>
            <a:xfrm>
              <a:off x="1096324" y="2313220"/>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93"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16"/>
            <p:cNvSpPr/>
            <p:nvPr/>
          </p:nvSpPr>
          <p:spPr>
            <a:xfrm>
              <a:off x="1104670"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16"/>
            <p:cNvSpPr/>
            <p:nvPr/>
          </p:nvSpPr>
          <p:spPr>
            <a:xfrm>
              <a:off x="1096324" y="2602704"/>
              <a:ext cx="53414" cy="80955"/>
            </a:xfrm>
            <a:custGeom>
              <a:avLst/>
              <a:gdLst/>
              <a:ahLst/>
              <a:cxnLst/>
              <a:rect l="l" t="t" r="r" b="b"/>
              <a:pathLst>
                <a:path w="448" h="679" extrusionOk="0">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16"/>
            <p:cNvSpPr/>
            <p:nvPr/>
          </p:nvSpPr>
          <p:spPr>
            <a:xfrm>
              <a:off x="1104670" y="274875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16"/>
            <p:cNvSpPr/>
            <p:nvPr/>
          </p:nvSpPr>
          <p:spPr>
            <a:xfrm>
              <a:off x="1096324" y="2892069"/>
              <a:ext cx="53414" cy="80955"/>
            </a:xfrm>
            <a:custGeom>
              <a:avLst/>
              <a:gdLst/>
              <a:ahLst/>
              <a:cxnLst/>
              <a:rect l="l" t="t" r="r" b="b"/>
              <a:pathLst>
                <a:path w="448" h="679" extrusionOk="0">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2"/>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16"/>
            <p:cNvSpPr/>
            <p:nvPr/>
          </p:nvSpPr>
          <p:spPr>
            <a:xfrm>
              <a:off x="1104670" y="303812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16"/>
            <p:cNvSpPr/>
            <p:nvPr/>
          </p:nvSpPr>
          <p:spPr>
            <a:xfrm>
              <a:off x="1096324" y="3181435"/>
              <a:ext cx="53414" cy="80955"/>
            </a:xfrm>
            <a:custGeom>
              <a:avLst/>
              <a:gdLst/>
              <a:ahLst/>
              <a:cxnLst/>
              <a:rect l="l" t="t" r="r" b="b"/>
              <a:pathLst>
                <a:path w="448" h="679" extrusionOk="0">
                  <a:moveTo>
                    <a:pt x="224" y="69"/>
                  </a:moveTo>
                  <a:cubicBezTo>
                    <a:pt x="317" y="69"/>
                    <a:pt x="355" y="170"/>
                    <a:pt x="355" y="339"/>
                  </a:cubicBezTo>
                  <a:cubicBezTo>
                    <a:pt x="355" y="509"/>
                    <a:pt x="309" y="616"/>
                    <a:pt x="224" y="616"/>
                  </a:cubicBezTo>
                  <a:cubicBezTo>
                    <a:pt x="140" y="616"/>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16"/>
            <p:cNvSpPr/>
            <p:nvPr/>
          </p:nvSpPr>
          <p:spPr>
            <a:xfrm>
              <a:off x="1096324" y="332653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16"/>
            <p:cNvSpPr/>
            <p:nvPr/>
          </p:nvSpPr>
          <p:spPr>
            <a:xfrm>
              <a:off x="1104670" y="3472588"/>
              <a:ext cx="25872" cy="78213"/>
            </a:xfrm>
            <a:custGeom>
              <a:avLst/>
              <a:gdLst/>
              <a:ahLst/>
              <a:cxnLst/>
              <a:rect l="l" t="t" r="r" b="b"/>
              <a:pathLst>
                <a:path w="217" h="656" extrusionOk="0">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16"/>
            <p:cNvSpPr/>
            <p:nvPr/>
          </p:nvSpPr>
          <p:spPr>
            <a:xfrm>
              <a:off x="1096324" y="3615900"/>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16"/>
            <p:cNvSpPr/>
            <p:nvPr/>
          </p:nvSpPr>
          <p:spPr>
            <a:xfrm>
              <a:off x="1096324" y="3760165"/>
              <a:ext cx="53414" cy="80955"/>
            </a:xfrm>
            <a:custGeom>
              <a:avLst/>
              <a:gdLst/>
              <a:ahLst/>
              <a:cxnLst/>
              <a:rect l="l" t="t" r="r" b="b"/>
              <a:pathLst>
                <a:path w="448" h="679" extrusionOk="0">
                  <a:moveTo>
                    <a:pt x="224" y="69"/>
                  </a:moveTo>
                  <a:cubicBezTo>
                    <a:pt x="317" y="69"/>
                    <a:pt x="355" y="170"/>
                    <a:pt x="355" y="339"/>
                  </a:cubicBezTo>
                  <a:cubicBezTo>
                    <a:pt x="355" y="509"/>
                    <a:pt x="309" y="609"/>
                    <a:pt x="224" y="609"/>
                  </a:cubicBezTo>
                  <a:cubicBezTo>
                    <a:pt x="140" y="609"/>
                    <a:pt x="86" y="516"/>
                    <a:pt x="86" y="347"/>
                  </a:cubicBezTo>
                  <a:cubicBezTo>
                    <a:pt x="86" y="170"/>
                    <a:pt x="147" y="69"/>
                    <a:pt x="224" y="69"/>
                  </a:cubicBezTo>
                  <a:close/>
                  <a:moveTo>
                    <a:pt x="224" y="0"/>
                  </a:moveTo>
                  <a:cubicBezTo>
                    <a:pt x="93" y="0"/>
                    <a:pt x="1" y="123"/>
                    <a:pt x="1" y="347"/>
                  </a:cubicBezTo>
                  <a:cubicBezTo>
                    <a:pt x="1" y="563"/>
                    <a:pt x="93"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16"/>
            <p:cNvSpPr/>
            <p:nvPr/>
          </p:nvSpPr>
          <p:spPr>
            <a:xfrm>
              <a:off x="1096324" y="390526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93"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16"/>
            <p:cNvSpPr/>
            <p:nvPr/>
          </p:nvSpPr>
          <p:spPr>
            <a:xfrm>
              <a:off x="1104670" y="4051318"/>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16"/>
            <p:cNvSpPr/>
            <p:nvPr/>
          </p:nvSpPr>
          <p:spPr>
            <a:xfrm>
              <a:off x="1104670" y="4195584"/>
              <a:ext cx="25872" cy="78213"/>
            </a:xfrm>
            <a:custGeom>
              <a:avLst/>
              <a:gdLst/>
              <a:ahLst/>
              <a:cxnLst/>
              <a:rect l="l" t="t" r="r" b="b"/>
              <a:pathLst>
                <a:path w="217" h="656" extrusionOk="0">
                  <a:moveTo>
                    <a:pt x="139" y="0"/>
                  </a:moveTo>
                  <a:lnTo>
                    <a:pt x="0" y="77"/>
                  </a:lnTo>
                  <a:lnTo>
                    <a:pt x="16" y="147"/>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16"/>
            <p:cNvSpPr/>
            <p:nvPr/>
          </p:nvSpPr>
          <p:spPr>
            <a:xfrm>
              <a:off x="1104670" y="4340684"/>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16"/>
            <p:cNvSpPr/>
            <p:nvPr/>
          </p:nvSpPr>
          <p:spPr>
            <a:xfrm>
              <a:off x="1096324" y="448399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16"/>
            <p:cNvSpPr/>
            <p:nvPr/>
          </p:nvSpPr>
          <p:spPr>
            <a:xfrm>
              <a:off x="1104670" y="4630049"/>
              <a:ext cx="25872" cy="78213"/>
            </a:xfrm>
            <a:custGeom>
              <a:avLst/>
              <a:gdLst/>
              <a:ahLst/>
              <a:cxnLst/>
              <a:rect l="l" t="t" r="r" b="b"/>
              <a:pathLst>
                <a:path w="217" h="656" extrusionOk="0">
                  <a:moveTo>
                    <a:pt x="139" y="1"/>
                  </a:moveTo>
                  <a:lnTo>
                    <a:pt x="0" y="78"/>
                  </a:lnTo>
                  <a:lnTo>
                    <a:pt x="16" y="139"/>
                  </a:lnTo>
                  <a:lnTo>
                    <a:pt x="131" y="78"/>
                  </a:lnTo>
                  <a:lnTo>
                    <a:pt x="131"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16"/>
            <p:cNvSpPr/>
            <p:nvPr/>
          </p:nvSpPr>
          <p:spPr>
            <a:xfrm>
              <a:off x="1096324" y="4773360"/>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16"/>
            <p:cNvSpPr/>
            <p:nvPr/>
          </p:nvSpPr>
          <p:spPr>
            <a:xfrm>
              <a:off x="1104670" y="4919414"/>
              <a:ext cx="25872" cy="78213"/>
            </a:xfrm>
            <a:custGeom>
              <a:avLst/>
              <a:gdLst/>
              <a:ahLst/>
              <a:cxnLst/>
              <a:rect l="l" t="t" r="r" b="b"/>
              <a:pathLst>
                <a:path w="217" h="656" extrusionOk="0">
                  <a:moveTo>
                    <a:pt x="139" y="1"/>
                  </a:moveTo>
                  <a:lnTo>
                    <a:pt x="0" y="78"/>
                  </a:lnTo>
                  <a:lnTo>
                    <a:pt x="16" y="139"/>
                  </a:lnTo>
                  <a:lnTo>
                    <a:pt x="131" y="78"/>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16"/>
            <p:cNvSpPr/>
            <p:nvPr/>
          </p:nvSpPr>
          <p:spPr>
            <a:xfrm>
              <a:off x="1096324" y="5062725"/>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40"/>
                  </a:cubicBezTo>
                  <a:cubicBezTo>
                    <a:pt x="86" y="162"/>
                    <a:pt x="147" y="70"/>
                    <a:pt x="224" y="70"/>
                  </a:cubicBezTo>
                  <a:close/>
                  <a:moveTo>
                    <a:pt x="224" y="1"/>
                  </a:moveTo>
                  <a:cubicBezTo>
                    <a:pt x="93" y="1"/>
                    <a:pt x="1" y="116"/>
                    <a:pt x="1" y="340"/>
                  </a:cubicBezTo>
                  <a:cubicBezTo>
                    <a:pt x="1" y="555"/>
                    <a:pt x="93" y="679"/>
                    <a:pt x="217" y="679"/>
                  </a:cubicBezTo>
                  <a:cubicBezTo>
                    <a:pt x="363" y="679"/>
                    <a:pt x="448" y="555"/>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16"/>
            <p:cNvSpPr/>
            <p:nvPr/>
          </p:nvSpPr>
          <p:spPr>
            <a:xfrm>
              <a:off x="1370012"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16"/>
            <p:cNvSpPr/>
            <p:nvPr/>
          </p:nvSpPr>
          <p:spPr>
            <a:xfrm>
              <a:off x="1370012"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16"/>
            <p:cNvSpPr/>
            <p:nvPr/>
          </p:nvSpPr>
          <p:spPr>
            <a:xfrm>
              <a:off x="1370012" y="28957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16"/>
            <p:cNvSpPr/>
            <p:nvPr/>
          </p:nvSpPr>
          <p:spPr>
            <a:xfrm>
              <a:off x="1361785" y="432883"/>
              <a:ext cx="53295" cy="80955"/>
            </a:xfrm>
            <a:custGeom>
              <a:avLst/>
              <a:gdLst/>
              <a:ahLst/>
              <a:cxnLst/>
              <a:rect l="l" t="t" r="r" b="b"/>
              <a:pathLst>
                <a:path w="447" h="679" extrusionOk="0">
                  <a:moveTo>
                    <a:pt x="224" y="70"/>
                  </a:moveTo>
                  <a:cubicBezTo>
                    <a:pt x="316" y="70"/>
                    <a:pt x="355" y="162"/>
                    <a:pt x="355" y="331"/>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16"/>
            <p:cNvSpPr/>
            <p:nvPr/>
          </p:nvSpPr>
          <p:spPr>
            <a:xfrm>
              <a:off x="1361785" y="57702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16"/>
            <p:cNvSpPr/>
            <p:nvPr/>
          </p:nvSpPr>
          <p:spPr>
            <a:xfrm>
              <a:off x="1370012" y="72308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16"/>
            <p:cNvSpPr/>
            <p:nvPr/>
          </p:nvSpPr>
          <p:spPr>
            <a:xfrm>
              <a:off x="1361785" y="866394"/>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16"/>
            <p:cNvSpPr/>
            <p:nvPr/>
          </p:nvSpPr>
          <p:spPr>
            <a:xfrm>
              <a:off x="1370012" y="101244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16"/>
            <p:cNvSpPr/>
            <p:nvPr/>
          </p:nvSpPr>
          <p:spPr>
            <a:xfrm>
              <a:off x="1361785" y="1155759"/>
              <a:ext cx="53295" cy="80955"/>
            </a:xfrm>
            <a:custGeom>
              <a:avLst/>
              <a:gdLst/>
              <a:ahLst/>
              <a:cxnLst/>
              <a:rect l="l" t="t" r="r" b="b"/>
              <a:pathLst>
                <a:path w="447" h="679" extrusionOk="0">
                  <a:moveTo>
                    <a:pt x="224" y="70"/>
                  </a:moveTo>
                  <a:cubicBezTo>
                    <a:pt x="316" y="70"/>
                    <a:pt x="355" y="170"/>
                    <a:pt x="355" y="340"/>
                  </a:cubicBezTo>
                  <a:cubicBezTo>
                    <a:pt x="355" y="509"/>
                    <a:pt x="308" y="610"/>
                    <a:pt x="216" y="610"/>
                  </a:cubicBezTo>
                  <a:cubicBezTo>
                    <a:pt x="139" y="610"/>
                    <a:pt x="85" y="517"/>
                    <a:pt x="85" y="348"/>
                  </a:cubicBezTo>
                  <a:cubicBezTo>
                    <a:pt x="85" y="163"/>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16"/>
            <p:cNvSpPr/>
            <p:nvPr/>
          </p:nvSpPr>
          <p:spPr>
            <a:xfrm>
              <a:off x="1361785" y="1300979"/>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16"/>
            <p:cNvSpPr/>
            <p:nvPr/>
          </p:nvSpPr>
          <p:spPr>
            <a:xfrm>
              <a:off x="1370012"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16"/>
            <p:cNvSpPr/>
            <p:nvPr/>
          </p:nvSpPr>
          <p:spPr>
            <a:xfrm>
              <a:off x="1370012" y="159117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16"/>
            <p:cNvSpPr/>
            <p:nvPr/>
          </p:nvSpPr>
          <p:spPr>
            <a:xfrm>
              <a:off x="1370012"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16"/>
            <p:cNvSpPr/>
            <p:nvPr/>
          </p:nvSpPr>
          <p:spPr>
            <a:xfrm>
              <a:off x="1361785" y="1879709"/>
              <a:ext cx="53295" cy="80955"/>
            </a:xfrm>
            <a:custGeom>
              <a:avLst/>
              <a:gdLst/>
              <a:ahLst/>
              <a:cxnLst/>
              <a:rect l="l" t="t" r="r" b="b"/>
              <a:pathLst>
                <a:path w="447" h="679" extrusionOk="0">
                  <a:moveTo>
                    <a:pt x="224" y="70"/>
                  </a:moveTo>
                  <a:cubicBezTo>
                    <a:pt x="316" y="70"/>
                    <a:pt x="355" y="162"/>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16"/>
            <p:cNvSpPr/>
            <p:nvPr/>
          </p:nvSpPr>
          <p:spPr>
            <a:xfrm>
              <a:off x="1370012"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16"/>
            <p:cNvSpPr/>
            <p:nvPr/>
          </p:nvSpPr>
          <p:spPr>
            <a:xfrm>
              <a:off x="1370012" y="217002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16"/>
            <p:cNvSpPr/>
            <p:nvPr/>
          </p:nvSpPr>
          <p:spPr>
            <a:xfrm>
              <a:off x="1361785" y="2313220"/>
              <a:ext cx="53295" cy="80955"/>
            </a:xfrm>
            <a:custGeom>
              <a:avLst/>
              <a:gdLst/>
              <a:ahLst/>
              <a:cxnLst/>
              <a:rect l="l" t="t" r="r" b="b"/>
              <a:pathLst>
                <a:path w="447" h="679" extrusionOk="0">
                  <a:moveTo>
                    <a:pt x="224" y="70"/>
                  </a:moveTo>
                  <a:cubicBezTo>
                    <a:pt x="316" y="70"/>
                    <a:pt x="355" y="170"/>
                    <a:pt x="355" y="340"/>
                  </a:cubicBezTo>
                  <a:cubicBezTo>
                    <a:pt x="355" y="509"/>
                    <a:pt x="308" y="617"/>
                    <a:pt x="216" y="617"/>
                  </a:cubicBezTo>
                  <a:cubicBezTo>
                    <a:pt x="139" y="617"/>
                    <a:pt x="85" y="517"/>
                    <a:pt x="85" y="348"/>
                  </a:cubicBezTo>
                  <a:cubicBezTo>
                    <a:pt x="85" y="170"/>
                    <a:pt x="146"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55"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16"/>
            <p:cNvSpPr/>
            <p:nvPr/>
          </p:nvSpPr>
          <p:spPr>
            <a:xfrm>
              <a:off x="1370012" y="245939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16"/>
            <p:cNvSpPr/>
            <p:nvPr/>
          </p:nvSpPr>
          <p:spPr>
            <a:xfrm>
              <a:off x="1361785" y="2602704"/>
              <a:ext cx="53295" cy="80955"/>
            </a:xfrm>
            <a:custGeom>
              <a:avLst/>
              <a:gdLst/>
              <a:ahLst/>
              <a:cxnLst/>
              <a:rect l="l" t="t" r="r" b="b"/>
              <a:pathLst>
                <a:path w="447" h="679" extrusionOk="0">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16"/>
            <p:cNvSpPr/>
            <p:nvPr/>
          </p:nvSpPr>
          <p:spPr>
            <a:xfrm>
              <a:off x="1370012" y="2748758"/>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16"/>
            <p:cNvSpPr/>
            <p:nvPr/>
          </p:nvSpPr>
          <p:spPr>
            <a:xfrm>
              <a:off x="1361785" y="2892069"/>
              <a:ext cx="53295" cy="80955"/>
            </a:xfrm>
            <a:custGeom>
              <a:avLst/>
              <a:gdLst/>
              <a:ahLst/>
              <a:cxnLst/>
              <a:rect l="l" t="t" r="r" b="b"/>
              <a:pathLst>
                <a:path w="447" h="679" extrusionOk="0">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16"/>
            <p:cNvSpPr/>
            <p:nvPr/>
          </p:nvSpPr>
          <p:spPr>
            <a:xfrm>
              <a:off x="1370012" y="3038123"/>
              <a:ext cx="25872" cy="78094"/>
            </a:xfrm>
            <a:custGeom>
              <a:avLst/>
              <a:gdLst/>
              <a:ahLst/>
              <a:cxnLst/>
              <a:rect l="l" t="t" r="r" b="b"/>
              <a:pathLst>
                <a:path w="217" h="655" extrusionOk="0">
                  <a:moveTo>
                    <a:pt x="139" y="0"/>
                  </a:moveTo>
                  <a:lnTo>
                    <a:pt x="0" y="77"/>
                  </a:lnTo>
                  <a:lnTo>
                    <a:pt x="16" y="146"/>
                  </a:lnTo>
                  <a:lnTo>
                    <a:pt x="131" y="85"/>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16"/>
            <p:cNvSpPr/>
            <p:nvPr/>
          </p:nvSpPr>
          <p:spPr>
            <a:xfrm>
              <a:off x="1361785" y="3181435"/>
              <a:ext cx="53295" cy="80955"/>
            </a:xfrm>
            <a:custGeom>
              <a:avLst/>
              <a:gdLst/>
              <a:ahLst/>
              <a:cxnLst/>
              <a:rect l="l" t="t" r="r" b="b"/>
              <a:pathLst>
                <a:path w="447" h="679" extrusionOk="0">
                  <a:moveTo>
                    <a:pt x="224" y="69"/>
                  </a:moveTo>
                  <a:cubicBezTo>
                    <a:pt x="316" y="69"/>
                    <a:pt x="355" y="170"/>
                    <a:pt x="355" y="339"/>
                  </a:cubicBezTo>
                  <a:cubicBezTo>
                    <a:pt x="355" y="509"/>
                    <a:pt x="308" y="616"/>
                    <a:pt x="216" y="616"/>
                  </a:cubicBezTo>
                  <a:cubicBezTo>
                    <a:pt x="139" y="616"/>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16"/>
            <p:cNvSpPr/>
            <p:nvPr/>
          </p:nvSpPr>
          <p:spPr>
            <a:xfrm>
              <a:off x="1361785" y="332653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16"/>
            <p:cNvSpPr/>
            <p:nvPr/>
          </p:nvSpPr>
          <p:spPr>
            <a:xfrm>
              <a:off x="1370012" y="3472588"/>
              <a:ext cx="25872" cy="78213"/>
            </a:xfrm>
            <a:custGeom>
              <a:avLst/>
              <a:gdLst/>
              <a:ahLst/>
              <a:cxnLst/>
              <a:rect l="l" t="t" r="r" b="b"/>
              <a:pathLst>
                <a:path w="217" h="656" extrusionOk="0">
                  <a:moveTo>
                    <a:pt x="139" y="0"/>
                  </a:moveTo>
                  <a:lnTo>
                    <a:pt x="0" y="78"/>
                  </a:lnTo>
                  <a:lnTo>
                    <a:pt x="16" y="139"/>
                  </a:lnTo>
                  <a:lnTo>
                    <a:pt x="131" y="78"/>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16"/>
            <p:cNvSpPr/>
            <p:nvPr/>
          </p:nvSpPr>
          <p:spPr>
            <a:xfrm>
              <a:off x="1361785" y="3615900"/>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16"/>
            <p:cNvSpPr/>
            <p:nvPr/>
          </p:nvSpPr>
          <p:spPr>
            <a:xfrm>
              <a:off x="1361785" y="3760165"/>
              <a:ext cx="53295" cy="80955"/>
            </a:xfrm>
            <a:custGeom>
              <a:avLst/>
              <a:gdLst/>
              <a:ahLst/>
              <a:cxnLst/>
              <a:rect l="l" t="t" r="r" b="b"/>
              <a:pathLst>
                <a:path w="447" h="679" extrusionOk="0">
                  <a:moveTo>
                    <a:pt x="224" y="69"/>
                  </a:moveTo>
                  <a:cubicBezTo>
                    <a:pt x="316" y="69"/>
                    <a:pt x="355" y="170"/>
                    <a:pt x="355" y="339"/>
                  </a:cubicBezTo>
                  <a:cubicBezTo>
                    <a:pt x="355" y="509"/>
                    <a:pt x="308" y="609"/>
                    <a:pt x="216" y="609"/>
                  </a:cubicBezTo>
                  <a:cubicBezTo>
                    <a:pt x="139" y="609"/>
                    <a:pt x="85" y="516"/>
                    <a:pt x="85" y="347"/>
                  </a:cubicBezTo>
                  <a:cubicBezTo>
                    <a:pt x="85" y="170"/>
                    <a:pt x="146"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16"/>
            <p:cNvSpPr/>
            <p:nvPr/>
          </p:nvSpPr>
          <p:spPr>
            <a:xfrm>
              <a:off x="1361785" y="3905265"/>
              <a:ext cx="53295" cy="80955"/>
            </a:xfrm>
            <a:custGeom>
              <a:avLst/>
              <a:gdLst/>
              <a:ahLst/>
              <a:cxnLst/>
              <a:rect l="l" t="t" r="r" b="b"/>
              <a:pathLst>
                <a:path w="447" h="679" extrusionOk="0">
                  <a:moveTo>
                    <a:pt x="224" y="70"/>
                  </a:moveTo>
                  <a:cubicBezTo>
                    <a:pt x="316" y="70"/>
                    <a:pt x="355" y="170"/>
                    <a:pt x="355" y="332"/>
                  </a:cubicBezTo>
                  <a:cubicBezTo>
                    <a:pt x="355" y="501"/>
                    <a:pt x="308" y="609"/>
                    <a:pt x="216" y="609"/>
                  </a:cubicBezTo>
                  <a:cubicBezTo>
                    <a:pt x="139" y="609"/>
                    <a:pt x="85" y="509"/>
                    <a:pt x="85" y="339"/>
                  </a:cubicBezTo>
                  <a:cubicBezTo>
                    <a:pt x="85" y="162"/>
                    <a:pt x="146"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55"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16"/>
            <p:cNvSpPr/>
            <p:nvPr/>
          </p:nvSpPr>
          <p:spPr>
            <a:xfrm>
              <a:off x="8534126"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16"/>
            <p:cNvSpPr/>
            <p:nvPr/>
          </p:nvSpPr>
          <p:spPr>
            <a:xfrm>
              <a:off x="8534126"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16"/>
            <p:cNvSpPr/>
            <p:nvPr/>
          </p:nvSpPr>
          <p:spPr>
            <a:xfrm>
              <a:off x="8534126"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16"/>
            <p:cNvSpPr/>
            <p:nvPr/>
          </p:nvSpPr>
          <p:spPr>
            <a:xfrm>
              <a:off x="8525900"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16"/>
            <p:cNvSpPr/>
            <p:nvPr/>
          </p:nvSpPr>
          <p:spPr>
            <a:xfrm>
              <a:off x="8525900"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16"/>
            <p:cNvSpPr/>
            <p:nvPr/>
          </p:nvSpPr>
          <p:spPr>
            <a:xfrm>
              <a:off x="8534126"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16"/>
            <p:cNvSpPr/>
            <p:nvPr/>
          </p:nvSpPr>
          <p:spPr>
            <a:xfrm>
              <a:off x="8525900"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16"/>
            <p:cNvSpPr/>
            <p:nvPr/>
          </p:nvSpPr>
          <p:spPr>
            <a:xfrm>
              <a:off x="8534126"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16"/>
            <p:cNvSpPr/>
            <p:nvPr/>
          </p:nvSpPr>
          <p:spPr>
            <a:xfrm>
              <a:off x="8525900"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16"/>
            <p:cNvSpPr/>
            <p:nvPr/>
          </p:nvSpPr>
          <p:spPr>
            <a:xfrm>
              <a:off x="8525900"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16"/>
            <p:cNvSpPr/>
            <p:nvPr/>
          </p:nvSpPr>
          <p:spPr>
            <a:xfrm>
              <a:off x="8534126"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16"/>
            <p:cNvSpPr/>
            <p:nvPr/>
          </p:nvSpPr>
          <p:spPr>
            <a:xfrm>
              <a:off x="8534126"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16"/>
            <p:cNvSpPr/>
            <p:nvPr/>
          </p:nvSpPr>
          <p:spPr>
            <a:xfrm>
              <a:off x="8534126"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16"/>
            <p:cNvSpPr/>
            <p:nvPr/>
          </p:nvSpPr>
          <p:spPr>
            <a:xfrm>
              <a:off x="8525900"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16"/>
            <p:cNvSpPr/>
            <p:nvPr/>
          </p:nvSpPr>
          <p:spPr>
            <a:xfrm>
              <a:off x="8534126"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16"/>
            <p:cNvSpPr/>
            <p:nvPr/>
          </p:nvSpPr>
          <p:spPr>
            <a:xfrm>
              <a:off x="8534126" y="217002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16"/>
            <p:cNvSpPr/>
            <p:nvPr/>
          </p:nvSpPr>
          <p:spPr>
            <a:xfrm>
              <a:off x="8525900"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16"/>
            <p:cNvSpPr/>
            <p:nvPr/>
          </p:nvSpPr>
          <p:spPr>
            <a:xfrm>
              <a:off x="8534126" y="245939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16"/>
            <p:cNvSpPr/>
            <p:nvPr/>
          </p:nvSpPr>
          <p:spPr>
            <a:xfrm>
              <a:off x="8525900"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16"/>
            <p:cNvSpPr/>
            <p:nvPr/>
          </p:nvSpPr>
          <p:spPr>
            <a:xfrm>
              <a:off x="8534126" y="2748758"/>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16"/>
            <p:cNvSpPr/>
            <p:nvPr/>
          </p:nvSpPr>
          <p:spPr>
            <a:xfrm>
              <a:off x="8525900"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2"/>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16"/>
            <p:cNvSpPr/>
            <p:nvPr/>
          </p:nvSpPr>
          <p:spPr>
            <a:xfrm>
              <a:off x="8534126"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16"/>
            <p:cNvSpPr/>
            <p:nvPr/>
          </p:nvSpPr>
          <p:spPr>
            <a:xfrm>
              <a:off x="8525900"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16"/>
            <p:cNvSpPr/>
            <p:nvPr/>
          </p:nvSpPr>
          <p:spPr>
            <a:xfrm>
              <a:off x="8525900"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16"/>
            <p:cNvSpPr/>
            <p:nvPr/>
          </p:nvSpPr>
          <p:spPr>
            <a:xfrm>
              <a:off x="8534126" y="3472588"/>
              <a:ext cx="25872" cy="78213"/>
            </a:xfrm>
            <a:custGeom>
              <a:avLst/>
              <a:gdLst/>
              <a:ahLst/>
              <a:cxnLst/>
              <a:rect l="l" t="t" r="r" b="b"/>
              <a:pathLst>
                <a:path w="217" h="656" extrusionOk="0">
                  <a:moveTo>
                    <a:pt x="139" y="0"/>
                  </a:moveTo>
                  <a:lnTo>
                    <a:pt x="1" y="78"/>
                  </a:lnTo>
                  <a:lnTo>
                    <a:pt x="16" y="139"/>
                  </a:lnTo>
                  <a:lnTo>
                    <a:pt x="132" y="78"/>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16"/>
            <p:cNvSpPr/>
            <p:nvPr/>
          </p:nvSpPr>
          <p:spPr>
            <a:xfrm>
              <a:off x="8525900" y="361590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16"/>
            <p:cNvSpPr/>
            <p:nvPr/>
          </p:nvSpPr>
          <p:spPr>
            <a:xfrm>
              <a:off x="8525900" y="376016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47"/>
                  </a:cubicBezTo>
                  <a:cubicBezTo>
                    <a:pt x="0" y="563"/>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16"/>
            <p:cNvSpPr/>
            <p:nvPr/>
          </p:nvSpPr>
          <p:spPr>
            <a:xfrm>
              <a:off x="8525900" y="390526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16"/>
            <p:cNvSpPr/>
            <p:nvPr/>
          </p:nvSpPr>
          <p:spPr>
            <a:xfrm>
              <a:off x="8534126" y="4051318"/>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16"/>
            <p:cNvSpPr/>
            <p:nvPr/>
          </p:nvSpPr>
          <p:spPr>
            <a:xfrm>
              <a:off x="8534126"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16"/>
            <p:cNvSpPr/>
            <p:nvPr/>
          </p:nvSpPr>
          <p:spPr>
            <a:xfrm>
              <a:off x="8534126" y="4340684"/>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16"/>
            <p:cNvSpPr/>
            <p:nvPr/>
          </p:nvSpPr>
          <p:spPr>
            <a:xfrm>
              <a:off x="8525900" y="448399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16"/>
            <p:cNvSpPr/>
            <p:nvPr/>
          </p:nvSpPr>
          <p:spPr>
            <a:xfrm>
              <a:off x="8534126" y="4630049"/>
              <a:ext cx="25872" cy="78213"/>
            </a:xfrm>
            <a:custGeom>
              <a:avLst/>
              <a:gdLst/>
              <a:ahLst/>
              <a:cxnLst/>
              <a:rect l="l" t="t" r="r" b="b"/>
              <a:pathLst>
                <a:path w="217" h="656" extrusionOk="0">
                  <a:moveTo>
                    <a:pt x="139" y="1"/>
                  </a:moveTo>
                  <a:lnTo>
                    <a:pt x="1" y="78"/>
                  </a:lnTo>
                  <a:lnTo>
                    <a:pt x="16" y="139"/>
                  </a:lnTo>
                  <a:lnTo>
                    <a:pt x="132" y="78"/>
                  </a:lnTo>
                  <a:lnTo>
                    <a:pt x="132" y="655"/>
                  </a:lnTo>
                  <a:lnTo>
                    <a:pt x="216" y="655"/>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16"/>
            <p:cNvSpPr/>
            <p:nvPr/>
          </p:nvSpPr>
          <p:spPr>
            <a:xfrm>
              <a:off x="8525900" y="4773360"/>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16"/>
            <p:cNvSpPr/>
            <p:nvPr/>
          </p:nvSpPr>
          <p:spPr>
            <a:xfrm>
              <a:off x="8534126" y="4919414"/>
              <a:ext cx="25872" cy="78213"/>
            </a:xfrm>
            <a:custGeom>
              <a:avLst/>
              <a:gdLst/>
              <a:ahLst/>
              <a:cxnLst/>
              <a:rect l="l" t="t" r="r" b="b"/>
              <a:pathLst>
                <a:path w="217" h="656" extrusionOk="0">
                  <a:moveTo>
                    <a:pt x="139" y="1"/>
                  </a:moveTo>
                  <a:lnTo>
                    <a:pt x="1" y="78"/>
                  </a:lnTo>
                  <a:lnTo>
                    <a:pt x="16" y="139"/>
                  </a:lnTo>
                  <a:lnTo>
                    <a:pt x="132" y="78"/>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16"/>
            <p:cNvSpPr/>
            <p:nvPr/>
          </p:nvSpPr>
          <p:spPr>
            <a:xfrm>
              <a:off x="8525900" y="506272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40"/>
                  </a:cubicBezTo>
                  <a:cubicBezTo>
                    <a:pt x="85" y="162"/>
                    <a:pt x="147" y="70"/>
                    <a:pt x="224" y="70"/>
                  </a:cubicBezTo>
                  <a:close/>
                  <a:moveTo>
                    <a:pt x="224" y="1"/>
                  </a:moveTo>
                  <a:cubicBezTo>
                    <a:pt x="93" y="1"/>
                    <a:pt x="0" y="116"/>
                    <a:pt x="0" y="340"/>
                  </a:cubicBezTo>
                  <a:cubicBezTo>
                    <a:pt x="0" y="555"/>
                    <a:pt x="85" y="679"/>
                    <a:pt x="216" y="679"/>
                  </a:cubicBezTo>
                  <a:cubicBezTo>
                    <a:pt x="362" y="679"/>
                    <a:pt x="447" y="555"/>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16"/>
            <p:cNvSpPr/>
            <p:nvPr/>
          </p:nvSpPr>
          <p:spPr>
            <a:xfrm>
              <a:off x="1635354" y="206"/>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16"/>
            <p:cNvSpPr/>
            <p:nvPr/>
          </p:nvSpPr>
          <p:spPr>
            <a:xfrm>
              <a:off x="1635354" y="14435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16"/>
            <p:cNvSpPr/>
            <p:nvPr/>
          </p:nvSpPr>
          <p:spPr>
            <a:xfrm>
              <a:off x="1635354" y="28957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16"/>
            <p:cNvSpPr/>
            <p:nvPr/>
          </p:nvSpPr>
          <p:spPr>
            <a:xfrm>
              <a:off x="1627127"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16"/>
            <p:cNvSpPr/>
            <p:nvPr/>
          </p:nvSpPr>
          <p:spPr>
            <a:xfrm>
              <a:off x="1627127"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16"/>
            <p:cNvSpPr/>
            <p:nvPr/>
          </p:nvSpPr>
          <p:spPr>
            <a:xfrm>
              <a:off x="1635354" y="723083"/>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16"/>
            <p:cNvSpPr/>
            <p:nvPr/>
          </p:nvSpPr>
          <p:spPr>
            <a:xfrm>
              <a:off x="1627127"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16"/>
            <p:cNvSpPr/>
            <p:nvPr/>
          </p:nvSpPr>
          <p:spPr>
            <a:xfrm>
              <a:off x="1635354" y="101244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16"/>
            <p:cNvSpPr/>
            <p:nvPr/>
          </p:nvSpPr>
          <p:spPr>
            <a:xfrm>
              <a:off x="1627127"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93" y="517"/>
                    <a:pt x="93" y="348"/>
                  </a:cubicBezTo>
                  <a:cubicBezTo>
                    <a:pt x="93" y="163"/>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16"/>
            <p:cNvSpPr/>
            <p:nvPr/>
          </p:nvSpPr>
          <p:spPr>
            <a:xfrm>
              <a:off x="1627127"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16"/>
            <p:cNvSpPr/>
            <p:nvPr/>
          </p:nvSpPr>
          <p:spPr>
            <a:xfrm>
              <a:off x="1635354" y="144703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16"/>
            <p:cNvSpPr/>
            <p:nvPr/>
          </p:nvSpPr>
          <p:spPr>
            <a:xfrm>
              <a:off x="1635354" y="1591178"/>
              <a:ext cx="25872" cy="78213"/>
            </a:xfrm>
            <a:custGeom>
              <a:avLst/>
              <a:gdLst/>
              <a:ahLst/>
              <a:cxnLst/>
              <a:rect l="l" t="t" r="r" b="b"/>
              <a:pathLst>
                <a:path w="217" h="656" extrusionOk="0">
                  <a:moveTo>
                    <a:pt x="147"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16"/>
            <p:cNvSpPr/>
            <p:nvPr/>
          </p:nvSpPr>
          <p:spPr>
            <a:xfrm>
              <a:off x="1635354" y="1736397"/>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16"/>
            <p:cNvSpPr/>
            <p:nvPr/>
          </p:nvSpPr>
          <p:spPr>
            <a:xfrm>
              <a:off x="1627127" y="1879709"/>
              <a:ext cx="53414" cy="80955"/>
            </a:xfrm>
            <a:custGeom>
              <a:avLst/>
              <a:gdLst/>
              <a:ahLst/>
              <a:cxnLst/>
              <a:rect l="l" t="t" r="r" b="b"/>
              <a:pathLst>
                <a:path w="448" h="679" extrusionOk="0">
                  <a:moveTo>
                    <a:pt x="224" y="70"/>
                  </a:moveTo>
                  <a:cubicBezTo>
                    <a:pt x="316" y="70"/>
                    <a:pt x="355" y="162"/>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16"/>
            <p:cNvSpPr/>
            <p:nvPr/>
          </p:nvSpPr>
          <p:spPr>
            <a:xfrm>
              <a:off x="1635354" y="2025762"/>
              <a:ext cx="25872" cy="78213"/>
            </a:xfrm>
            <a:custGeom>
              <a:avLst/>
              <a:gdLst/>
              <a:ahLst/>
              <a:cxnLst/>
              <a:rect l="l" t="t" r="r" b="b"/>
              <a:pathLst>
                <a:path w="217" h="656" extrusionOk="0">
                  <a:moveTo>
                    <a:pt x="147"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16"/>
            <p:cNvSpPr/>
            <p:nvPr/>
          </p:nvSpPr>
          <p:spPr>
            <a:xfrm>
              <a:off x="1635354" y="217002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16"/>
            <p:cNvSpPr/>
            <p:nvPr/>
          </p:nvSpPr>
          <p:spPr>
            <a:xfrm>
              <a:off x="1627127" y="2313220"/>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93" y="517"/>
                    <a:pt x="93" y="348"/>
                  </a:cubicBezTo>
                  <a:cubicBezTo>
                    <a:pt x="93" y="170"/>
                    <a:pt x="147" y="70"/>
                    <a:pt x="224" y="70"/>
                  </a:cubicBezTo>
                  <a:close/>
                  <a:moveTo>
                    <a:pt x="231" y="1"/>
                  </a:moveTo>
                  <a:cubicBezTo>
                    <a:pt x="93" y="1"/>
                    <a:pt x="0" y="124"/>
                    <a:pt x="0" y="348"/>
                  </a:cubicBezTo>
                  <a:cubicBezTo>
                    <a:pt x="0" y="563"/>
                    <a:pt x="93" y="679"/>
                    <a:pt x="216" y="679"/>
                  </a:cubicBezTo>
                  <a:cubicBezTo>
                    <a:pt x="362"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16"/>
            <p:cNvSpPr/>
            <p:nvPr/>
          </p:nvSpPr>
          <p:spPr>
            <a:xfrm>
              <a:off x="1635354" y="2459393"/>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16"/>
            <p:cNvSpPr/>
            <p:nvPr/>
          </p:nvSpPr>
          <p:spPr>
            <a:xfrm>
              <a:off x="1627127" y="2602704"/>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16"/>
            <p:cNvSpPr/>
            <p:nvPr/>
          </p:nvSpPr>
          <p:spPr>
            <a:xfrm>
              <a:off x="1635354" y="2748758"/>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16"/>
            <p:cNvSpPr/>
            <p:nvPr/>
          </p:nvSpPr>
          <p:spPr>
            <a:xfrm>
              <a:off x="1627127" y="2892069"/>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2"/>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16"/>
            <p:cNvSpPr/>
            <p:nvPr/>
          </p:nvSpPr>
          <p:spPr>
            <a:xfrm>
              <a:off x="1635354" y="3038123"/>
              <a:ext cx="25872" cy="78094"/>
            </a:xfrm>
            <a:custGeom>
              <a:avLst/>
              <a:gdLst/>
              <a:ahLst/>
              <a:cxnLst/>
              <a:rect l="l" t="t" r="r" b="b"/>
              <a:pathLst>
                <a:path w="217" h="655" extrusionOk="0">
                  <a:moveTo>
                    <a:pt x="147" y="0"/>
                  </a:moveTo>
                  <a:lnTo>
                    <a:pt x="1" y="77"/>
                  </a:lnTo>
                  <a:lnTo>
                    <a:pt x="16" y="146"/>
                  </a:lnTo>
                  <a:lnTo>
                    <a:pt x="132" y="85"/>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16"/>
            <p:cNvSpPr/>
            <p:nvPr/>
          </p:nvSpPr>
          <p:spPr>
            <a:xfrm>
              <a:off x="1627127" y="3181435"/>
              <a:ext cx="53414" cy="80955"/>
            </a:xfrm>
            <a:custGeom>
              <a:avLst/>
              <a:gdLst/>
              <a:ahLst/>
              <a:cxnLst/>
              <a:rect l="l" t="t" r="r" b="b"/>
              <a:pathLst>
                <a:path w="448" h="679" extrusionOk="0">
                  <a:moveTo>
                    <a:pt x="224" y="69"/>
                  </a:moveTo>
                  <a:cubicBezTo>
                    <a:pt x="316" y="69"/>
                    <a:pt x="355" y="170"/>
                    <a:pt x="355" y="339"/>
                  </a:cubicBezTo>
                  <a:cubicBezTo>
                    <a:pt x="355" y="509"/>
                    <a:pt x="316" y="616"/>
                    <a:pt x="224" y="616"/>
                  </a:cubicBezTo>
                  <a:cubicBezTo>
                    <a:pt x="139" y="616"/>
                    <a:pt x="93" y="516"/>
                    <a:pt x="93" y="347"/>
                  </a:cubicBezTo>
                  <a:cubicBezTo>
                    <a:pt x="93" y="170"/>
                    <a:pt x="147" y="69"/>
                    <a:pt x="224" y="69"/>
                  </a:cubicBezTo>
                  <a:close/>
                  <a:moveTo>
                    <a:pt x="231" y="0"/>
                  </a:moveTo>
                  <a:cubicBezTo>
                    <a:pt x="93" y="0"/>
                    <a:pt x="0" y="123"/>
                    <a:pt x="0" y="347"/>
                  </a:cubicBezTo>
                  <a:cubicBezTo>
                    <a:pt x="0" y="563"/>
                    <a:pt x="93" y="678"/>
                    <a:pt x="216" y="678"/>
                  </a:cubicBezTo>
                  <a:cubicBezTo>
                    <a:pt x="362"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16"/>
            <p:cNvSpPr/>
            <p:nvPr/>
          </p:nvSpPr>
          <p:spPr>
            <a:xfrm>
              <a:off x="1627127"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93" y="509"/>
                    <a:pt x="93" y="339"/>
                  </a:cubicBezTo>
                  <a:cubicBezTo>
                    <a:pt x="93" y="162"/>
                    <a:pt x="147" y="70"/>
                    <a:pt x="224" y="70"/>
                  </a:cubicBezTo>
                  <a:close/>
                  <a:moveTo>
                    <a:pt x="231" y="0"/>
                  </a:moveTo>
                  <a:cubicBezTo>
                    <a:pt x="93" y="0"/>
                    <a:pt x="0" y="116"/>
                    <a:pt x="0" y="339"/>
                  </a:cubicBezTo>
                  <a:cubicBezTo>
                    <a:pt x="0" y="555"/>
                    <a:pt x="93" y="678"/>
                    <a:pt x="216" y="678"/>
                  </a:cubicBezTo>
                  <a:cubicBezTo>
                    <a:pt x="362"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16"/>
            <p:cNvSpPr/>
            <p:nvPr/>
          </p:nvSpPr>
          <p:spPr>
            <a:xfrm>
              <a:off x="6677090"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16"/>
            <p:cNvSpPr/>
            <p:nvPr/>
          </p:nvSpPr>
          <p:spPr>
            <a:xfrm>
              <a:off x="6677090"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16"/>
            <p:cNvSpPr/>
            <p:nvPr/>
          </p:nvSpPr>
          <p:spPr>
            <a:xfrm>
              <a:off x="6677090"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16"/>
            <p:cNvSpPr/>
            <p:nvPr/>
          </p:nvSpPr>
          <p:spPr>
            <a:xfrm>
              <a:off x="6668744"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16"/>
            <p:cNvSpPr/>
            <p:nvPr/>
          </p:nvSpPr>
          <p:spPr>
            <a:xfrm>
              <a:off x="6668744"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16"/>
            <p:cNvSpPr/>
            <p:nvPr/>
          </p:nvSpPr>
          <p:spPr>
            <a:xfrm>
              <a:off x="6677090" y="72308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16"/>
            <p:cNvSpPr/>
            <p:nvPr/>
          </p:nvSpPr>
          <p:spPr>
            <a:xfrm>
              <a:off x="6668744" y="866394"/>
              <a:ext cx="53414" cy="80955"/>
            </a:xfrm>
            <a:custGeom>
              <a:avLst/>
              <a:gdLst/>
              <a:ahLst/>
              <a:cxnLst/>
              <a:rect l="l" t="t" r="r" b="b"/>
              <a:pathLst>
                <a:path w="448" h="679" extrusionOk="0">
                  <a:moveTo>
                    <a:pt x="224" y="70"/>
                  </a:moveTo>
                  <a:cubicBezTo>
                    <a:pt x="317" y="70"/>
                    <a:pt x="355" y="170"/>
                    <a:pt x="355" y="340"/>
                  </a:cubicBezTo>
                  <a:cubicBezTo>
                    <a:pt x="355" y="509"/>
                    <a:pt x="309" y="617"/>
                    <a:pt x="224" y="617"/>
                  </a:cubicBezTo>
                  <a:cubicBezTo>
                    <a:pt x="140" y="617"/>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16"/>
            <p:cNvSpPr/>
            <p:nvPr/>
          </p:nvSpPr>
          <p:spPr>
            <a:xfrm>
              <a:off x="6677090" y="101244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16"/>
            <p:cNvSpPr/>
            <p:nvPr/>
          </p:nvSpPr>
          <p:spPr>
            <a:xfrm>
              <a:off x="6668744" y="115575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63"/>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16"/>
            <p:cNvSpPr/>
            <p:nvPr/>
          </p:nvSpPr>
          <p:spPr>
            <a:xfrm>
              <a:off x="6668744" y="1300979"/>
              <a:ext cx="53414" cy="80955"/>
            </a:xfrm>
            <a:custGeom>
              <a:avLst/>
              <a:gdLst/>
              <a:ahLst/>
              <a:cxnLst/>
              <a:rect l="l" t="t" r="r" b="b"/>
              <a:pathLst>
                <a:path w="448" h="679" extrusionOk="0">
                  <a:moveTo>
                    <a:pt x="224" y="70"/>
                  </a:moveTo>
                  <a:cubicBezTo>
                    <a:pt x="317" y="70"/>
                    <a:pt x="355" y="170"/>
                    <a:pt x="355" y="332"/>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2"/>
                  </a:cubicBezTo>
                  <a:cubicBezTo>
                    <a:pt x="448" y="124"/>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16"/>
            <p:cNvSpPr/>
            <p:nvPr/>
          </p:nvSpPr>
          <p:spPr>
            <a:xfrm>
              <a:off x="6677090" y="144703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16"/>
            <p:cNvSpPr/>
            <p:nvPr/>
          </p:nvSpPr>
          <p:spPr>
            <a:xfrm>
              <a:off x="6677090" y="1591178"/>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16"/>
            <p:cNvSpPr/>
            <p:nvPr/>
          </p:nvSpPr>
          <p:spPr>
            <a:xfrm>
              <a:off x="6677090" y="1736397"/>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16"/>
            <p:cNvSpPr/>
            <p:nvPr/>
          </p:nvSpPr>
          <p:spPr>
            <a:xfrm>
              <a:off x="7738816"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16"/>
            <p:cNvSpPr/>
            <p:nvPr/>
          </p:nvSpPr>
          <p:spPr>
            <a:xfrm>
              <a:off x="7738816"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16"/>
            <p:cNvSpPr/>
            <p:nvPr/>
          </p:nvSpPr>
          <p:spPr>
            <a:xfrm>
              <a:off x="7738816"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16"/>
            <p:cNvSpPr/>
            <p:nvPr/>
          </p:nvSpPr>
          <p:spPr>
            <a:xfrm>
              <a:off x="7730589"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16"/>
            <p:cNvSpPr/>
            <p:nvPr/>
          </p:nvSpPr>
          <p:spPr>
            <a:xfrm>
              <a:off x="7730589"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16"/>
            <p:cNvSpPr/>
            <p:nvPr/>
          </p:nvSpPr>
          <p:spPr>
            <a:xfrm>
              <a:off x="7738816"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16"/>
            <p:cNvSpPr/>
            <p:nvPr/>
          </p:nvSpPr>
          <p:spPr>
            <a:xfrm>
              <a:off x="7730589"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16"/>
            <p:cNvSpPr/>
            <p:nvPr/>
          </p:nvSpPr>
          <p:spPr>
            <a:xfrm>
              <a:off x="7738816"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16"/>
            <p:cNvSpPr/>
            <p:nvPr/>
          </p:nvSpPr>
          <p:spPr>
            <a:xfrm>
              <a:off x="7730589" y="115575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63"/>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16"/>
            <p:cNvSpPr/>
            <p:nvPr/>
          </p:nvSpPr>
          <p:spPr>
            <a:xfrm>
              <a:off x="7730589" y="130097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16"/>
            <p:cNvSpPr/>
            <p:nvPr/>
          </p:nvSpPr>
          <p:spPr>
            <a:xfrm>
              <a:off x="7738816" y="144703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16"/>
            <p:cNvSpPr/>
            <p:nvPr/>
          </p:nvSpPr>
          <p:spPr>
            <a:xfrm>
              <a:off x="7738816" y="159117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16"/>
            <p:cNvSpPr/>
            <p:nvPr/>
          </p:nvSpPr>
          <p:spPr>
            <a:xfrm>
              <a:off x="7738816" y="1736397"/>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16"/>
            <p:cNvSpPr/>
            <p:nvPr/>
          </p:nvSpPr>
          <p:spPr>
            <a:xfrm>
              <a:off x="7730589" y="1879709"/>
              <a:ext cx="53295" cy="80955"/>
            </a:xfrm>
            <a:custGeom>
              <a:avLst/>
              <a:gdLst/>
              <a:ahLst/>
              <a:cxnLst/>
              <a:rect l="l" t="t" r="r" b="b"/>
              <a:pathLst>
                <a:path w="447" h="679" extrusionOk="0">
                  <a:moveTo>
                    <a:pt x="224" y="70"/>
                  </a:moveTo>
                  <a:cubicBezTo>
                    <a:pt x="316" y="70"/>
                    <a:pt x="362" y="162"/>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16"/>
            <p:cNvSpPr/>
            <p:nvPr/>
          </p:nvSpPr>
          <p:spPr>
            <a:xfrm>
              <a:off x="7738816" y="202576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16"/>
            <p:cNvSpPr/>
            <p:nvPr/>
          </p:nvSpPr>
          <p:spPr>
            <a:xfrm>
              <a:off x="7738816" y="217002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16"/>
            <p:cNvSpPr/>
            <p:nvPr/>
          </p:nvSpPr>
          <p:spPr>
            <a:xfrm>
              <a:off x="7730589" y="2313220"/>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16"/>
            <p:cNvSpPr/>
            <p:nvPr/>
          </p:nvSpPr>
          <p:spPr>
            <a:xfrm>
              <a:off x="7738816" y="245939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16"/>
            <p:cNvSpPr/>
            <p:nvPr/>
          </p:nvSpPr>
          <p:spPr>
            <a:xfrm>
              <a:off x="7730589" y="2602704"/>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16"/>
            <p:cNvSpPr/>
            <p:nvPr/>
          </p:nvSpPr>
          <p:spPr>
            <a:xfrm>
              <a:off x="7738816" y="2748758"/>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16"/>
            <p:cNvSpPr/>
            <p:nvPr/>
          </p:nvSpPr>
          <p:spPr>
            <a:xfrm>
              <a:off x="7730589" y="2892069"/>
              <a:ext cx="53295" cy="80955"/>
            </a:xfrm>
            <a:custGeom>
              <a:avLst/>
              <a:gdLst/>
              <a:ahLst/>
              <a:cxnLst/>
              <a:rect l="l" t="t" r="r" b="b"/>
              <a:pathLst>
                <a:path w="447" h="679" extrusionOk="0">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2"/>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16"/>
            <p:cNvSpPr/>
            <p:nvPr/>
          </p:nvSpPr>
          <p:spPr>
            <a:xfrm>
              <a:off x="7738816" y="3038123"/>
              <a:ext cx="26707" cy="78094"/>
            </a:xfrm>
            <a:custGeom>
              <a:avLst/>
              <a:gdLst/>
              <a:ahLst/>
              <a:cxnLst/>
              <a:rect l="l" t="t" r="r" b="b"/>
              <a:pathLst>
                <a:path w="224" h="655" extrusionOk="0">
                  <a:moveTo>
                    <a:pt x="147" y="0"/>
                  </a:moveTo>
                  <a:lnTo>
                    <a:pt x="0" y="77"/>
                  </a:lnTo>
                  <a:lnTo>
                    <a:pt x="24" y="146"/>
                  </a:lnTo>
                  <a:lnTo>
                    <a:pt x="131"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16"/>
            <p:cNvSpPr/>
            <p:nvPr/>
          </p:nvSpPr>
          <p:spPr>
            <a:xfrm>
              <a:off x="7730589" y="3181435"/>
              <a:ext cx="53295" cy="80955"/>
            </a:xfrm>
            <a:custGeom>
              <a:avLst/>
              <a:gdLst/>
              <a:ahLst/>
              <a:cxnLst/>
              <a:rect l="l" t="t" r="r" b="b"/>
              <a:pathLst>
                <a:path w="447" h="679" extrusionOk="0">
                  <a:moveTo>
                    <a:pt x="224" y="69"/>
                  </a:moveTo>
                  <a:cubicBezTo>
                    <a:pt x="316" y="69"/>
                    <a:pt x="362" y="170"/>
                    <a:pt x="362" y="339"/>
                  </a:cubicBezTo>
                  <a:cubicBezTo>
                    <a:pt x="362" y="509"/>
                    <a:pt x="316" y="616"/>
                    <a:pt x="224" y="616"/>
                  </a:cubicBezTo>
                  <a:cubicBezTo>
                    <a:pt x="147" y="616"/>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16"/>
            <p:cNvSpPr/>
            <p:nvPr/>
          </p:nvSpPr>
          <p:spPr>
            <a:xfrm>
              <a:off x="7730589"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16"/>
            <p:cNvSpPr/>
            <p:nvPr/>
          </p:nvSpPr>
          <p:spPr>
            <a:xfrm>
              <a:off x="7738816" y="3472588"/>
              <a:ext cx="26707" cy="78213"/>
            </a:xfrm>
            <a:custGeom>
              <a:avLst/>
              <a:gdLst/>
              <a:ahLst/>
              <a:cxnLst/>
              <a:rect l="l" t="t" r="r" b="b"/>
              <a:pathLst>
                <a:path w="224" h="656" extrusionOk="0">
                  <a:moveTo>
                    <a:pt x="147" y="0"/>
                  </a:moveTo>
                  <a:lnTo>
                    <a:pt x="0" y="78"/>
                  </a:lnTo>
                  <a:lnTo>
                    <a:pt x="24" y="139"/>
                  </a:lnTo>
                  <a:lnTo>
                    <a:pt x="131"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16"/>
            <p:cNvSpPr/>
            <p:nvPr/>
          </p:nvSpPr>
          <p:spPr>
            <a:xfrm>
              <a:off x="7730589" y="3615900"/>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16"/>
            <p:cNvSpPr/>
            <p:nvPr/>
          </p:nvSpPr>
          <p:spPr>
            <a:xfrm>
              <a:off x="7730589" y="376016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0" y="0"/>
                    <a:pt x="0" y="123"/>
                    <a:pt x="0" y="347"/>
                  </a:cubicBezTo>
                  <a:cubicBezTo>
                    <a:pt x="8" y="563"/>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16"/>
            <p:cNvSpPr/>
            <p:nvPr/>
          </p:nvSpPr>
          <p:spPr>
            <a:xfrm>
              <a:off x="7730589" y="390526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2"/>
                  </a:cubicBezTo>
                  <a:cubicBezTo>
                    <a:pt x="447" y="124"/>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16"/>
            <p:cNvSpPr/>
            <p:nvPr/>
          </p:nvSpPr>
          <p:spPr>
            <a:xfrm>
              <a:off x="8799588"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16"/>
            <p:cNvSpPr/>
            <p:nvPr/>
          </p:nvSpPr>
          <p:spPr>
            <a:xfrm>
              <a:off x="8799588"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16"/>
            <p:cNvSpPr/>
            <p:nvPr/>
          </p:nvSpPr>
          <p:spPr>
            <a:xfrm>
              <a:off x="8799588"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16"/>
            <p:cNvSpPr/>
            <p:nvPr/>
          </p:nvSpPr>
          <p:spPr>
            <a:xfrm>
              <a:off x="8791361"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16"/>
            <p:cNvSpPr/>
            <p:nvPr/>
          </p:nvSpPr>
          <p:spPr>
            <a:xfrm>
              <a:off x="8791361"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16"/>
            <p:cNvSpPr/>
            <p:nvPr/>
          </p:nvSpPr>
          <p:spPr>
            <a:xfrm>
              <a:off x="8799588"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16"/>
            <p:cNvSpPr/>
            <p:nvPr/>
          </p:nvSpPr>
          <p:spPr>
            <a:xfrm>
              <a:off x="8791361"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16"/>
            <p:cNvSpPr/>
            <p:nvPr/>
          </p:nvSpPr>
          <p:spPr>
            <a:xfrm>
              <a:off x="8799588"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16"/>
            <p:cNvSpPr/>
            <p:nvPr/>
          </p:nvSpPr>
          <p:spPr>
            <a:xfrm>
              <a:off x="8791361"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16"/>
            <p:cNvSpPr/>
            <p:nvPr/>
          </p:nvSpPr>
          <p:spPr>
            <a:xfrm>
              <a:off x="8791361"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16"/>
            <p:cNvSpPr/>
            <p:nvPr/>
          </p:nvSpPr>
          <p:spPr>
            <a:xfrm>
              <a:off x="8799588"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16"/>
            <p:cNvSpPr/>
            <p:nvPr/>
          </p:nvSpPr>
          <p:spPr>
            <a:xfrm>
              <a:off x="8799588"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16"/>
            <p:cNvSpPr/>
            <p:nvPr/>
          </p:nvSpPr>
          <p:spPr>
            <a:xfrm>
              <a:off x="8799588"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16"/>
            <p:cNvSpPr/>
            <p:nvPr/>
          </p:nvSpPr>
          <p:spPr>
            <a:xfrm>
              <a:off x="8791361"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16"/>
            <p:cNvSpPr/>
            <p:nvPr/>
          </p:nvSpPr>
          <p:spPr>
            <a:xfrm>
              <a:off x="8799588"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16"/>
            <p:cNvSpPr/>
            <p:nvPr/>
          </p:nvSpPr>
          <p:spPr>
            <a:xfrm>
              <a:off x="8799588"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16"/>
            <p:cNvSpPr/>
            <p:nvPr/>
          </p:nvSpPr>
          <p:spPr>
            <a:xfrm>
              <a:off x="8791361"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16"/>
            <p:cNvSpPr/>
            <p:nvPr/>
          </p:nvSpPr>
          <p:spPr>
            <a:xfrm>
              <a:off x="8799588"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16"/>
            <p:cNvSpPr/>
            <p:nvPr/>
          </p:nvSpPr>
          <p:spPr>
            <a:xfrm>
              <a:off x="8791361"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16"/>
            <p:cNvSpPr/>
            <p:nvPr/>
          </p:nvSpPr>
          <p:spPr>
            <a:xfrm>
              <a:off x="8799588"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16"/>
            <p:cNvSpPr/>
            <p:nvPr/>
          </p:nvSpPr>
          <p:spPr>
            <a:xfrm>
              <a:off x="8791361"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16"/>
            <p:cNvSpPr/>
            <p:nvPr/>
          </p:nvSpPr>
          <p:spPr>
            <a:xfrm>
              <a:off x="8799588"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16"/>
            <p:cNvSpPr/>
            <p:nvPr/>
          </p:nvSpPr>
          <p:spPr>
            <a:xfrm>
              <a:off x="8791361"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16"/>
            <p:cNvSpPr/>
            <p:nvPr/>
          </p:nvSpPr>
          <p:spPr>
            <a:xfrm>
              <a:off x="8791361"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16"/>
            <p:cNvSpPr/>
            <p:nvPr/>
          </p:nvSpPr>
          <p:spPr>
            <a:xfrm>
              <a:off x="8799588"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16"/>
            <p:cNvSpPr/>
            <p:nvPr/>
          </p:nvSpPr>
          <p:spPr>
            <a:xfrm>
              <a:off x="8791361"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16"/>
            <p:cNvSpPr/>
            <p:nvPr/>
          </p:nvSpPr>
          <p:spPr>
            <a:xfrm>
              <a:off x="8791361" y="3760165"/>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16"/>
            <p:cNvSpPr/>
            <p:nvPr/>
          </p:nvSpPr>
          <p:spPr>
            <a:xfrm>
              <a:off x="8791361" y="390526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16"/>
            <p:cNvSpPr/>
            <p:nvPr/>
          </p:nvSpPr>
          <p:spPr>
            <a:xfrm>
              <a:off x="8799588" y="4051318"/>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16"/>
            <p:cNvSpPr/>
            <p:nvPr/>
          </p:nvSpPr>
          <p:spPr>
            <a:xfrm>
              <a:off x="8799588" y="4195584"/>
              <a:ext cx="26826" cy="78213"/>
            </a:xfrm>
            <a:custGeom>
              <a:avLst/>
              <a:gdLst/>
              <a:ahLst/>
              <a:cxnLst/>
              <a:rect l="l" t="t" r="r" b="b"/>
              <a:pathLst>
                <a:path w="225" h="656" extrusionOk="0">
                  <a:moveTo>
                    <a:pt x="147" y="0"/>
                  </a:moveTo>
                  <a:lnTo>
                    <a:pt x="1" y="77"/>
                  </a:lnTo>
                  <a:lnTo>
                    <a:pt x="24" y="147"/>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16"/>
            <p:cNvSpPr/>
            <p:nvPr/>
          </p:nvSpPr>
          <p:spPr>
            <a:xfrm>
              <a:off x="8799588" y="4340684"/>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16"/>
            <p:cNvSpPr/>
            <p:nvPr/>
          </p:nvSpPr>
          <p:spPr>
            <a:xfrm>
              <a:off x="8791361" y="448399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16"/>
            <p:cNvSpPr/>
            <p:nvPr/>
          </p:nvSpPr>
          <p:spPr>
            <a:xfrm>
              <a:off x="8799588" y="4630049"/>
              <a:ext cx="26826" cy="78213"/>
            </a:xfrm>
            <a:custGeom>
              <a:avLst/>
              <a:gdLst/>
              <a:ahLst/>
              <a:cxnLst/>
              <a:rect l="l" t="t" r="r" b="b"/>
              <a:pathLst>
                <a:path w="225" h="656" extrusionOk="0">
                  <a:moveTo>
                    <a:pt x="147" y="1"/>
                  </a:moveTo>
                  <a:lnTo>
                    <a:pt x="1" y="78"/>
                  </a:lnTo>
                  <a:lnTo>
                    <a:pt x="24" y="139"/>
                  </a:lnTo>
                  <a:lnTo>
                    <a:pt x="132" y="78"/>
                  </a:lnTo>
                  <a:lnTo>
                    <a:pt x="139" y="78"/>
                  </a:lnTo>
                  <a:lnTo>
                    <a:pt x="139" y="655"/>
                  </a:lnTo>
                  <a:lnTo>
                    <a:pt x="224" y="655"/>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16"/>
            <p:cNvSpPr/>
            <p:nvPr/>
          </p:nvSpPr>
          <p:spPr>
            <a:xfrm>
              <a:off x="8791361" y="477336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16"/>
            <p:cNvSpPr/>
            <p:nvPr/>
          </p:nvSpPr>
          <p:spPr>
            <a:xfrm>
              <a:off x="8799588" y="4919414"/>
              <a:ext cx="26826" cy="78213"/>
            </a:xfrm>
            <a:custGeom>
              <a:avLst/>
              <a:gdLst/>
              <a:ahLst/>
              <a:cxnLst/>
              <a:rect l="l" t="t" r="r" b="b"/>
              <a:pathLst>
                <a:path w="225" h="656" extrusionOk="0">
                  <a:moveTo>
                    <a:pt x="147" y="1"/>
                  </a:moveTo>
                  <a:lnTo>
                    <a:pt x="1" y="78"/>
                  </a:lnTo>
                  <a:lnTo>
                    <a:pt x="24" y="139"/>
                  </a:lnTo>
                  <a:lnTo>
                    <a:pt x="132" y="78"/>
                  </a:lnTo>
                  <a:lnTo>
                    <a:pt x="139" y="78"/>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16"/>
            <p:cNvSpPr/>
            <p:nvPr/>
          </p:nvSpPr>
          <p:spPr>
            <a:xfrm>
              <a:off x="8791361" y="506272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40"/>
                  </a:cubicBezTo>
                  <a:cubicBezTo>
                    <a:pt x="93" y="162"/>
                    <a:pt x="147" y="70"/>
                    <a:pt x="224" y="70"/>
                  </a:cubicBezTo>
                  <a:close/>
                  <a:moveTo>
                    <a:pt x="232" y="1"/>
                  </a:moveTo>
                  <a:cubicBezTo>
                    <a:pt x="101" y="1"/>
                    <a:pt x="0" y="116"/>
                    <a:pt x="0" y="340"/>
                  </a:cubicBezTo>
                  <a:cubicBezTo>
                    <a:pt x="8" y="555"/>
                    <a:pt x="93" y="679"/>
                    <a:pt x="224" y="679"/>
                  </a:cubicBezTo>
                  <a:cubicBezTo>
                    <a:pt x="370" y="679"/>
                    <a:pt x="447" y="555"/>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16"/>
            <p:cNvSpPr/>
            <p:nvPr/>
          </p:nvSpPr>
          <p:spPr>
            <a:xfrm>
              <a:off x="42945"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16"/>
            <p:cNvSpPr/>
            <p:nvPr/>
          </p:nvSpPr>
          <p:spPr>
            <a:xfrm>
              <a:off x="42945"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16"/>
            <p:cNvSpPr/>
            <p:nvPr/>
          </p:nvSpPr>
          <p:spPr>
            <a:xfrm>
              <a:off x="42945"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16"/>
            <p:cNvSpPr/>
            <p:nvPr/>
          </p:nvSpPr>
          <p:spPr>
            <a:xfrm>
              <a:off x="42945"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16"/>
            <p:cNvSpPr/>
            <p:nvPr/>
          </p:nvSpPr>
          <p:spPr>
            <a:xfrm>
              <a:off x="34718"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16"/>
            <p:cNvSpPr/>
            <p:nvPr/>
          </p:nvSpPr>
          <p:spPr>
            <a:xfrm>
              <a:off x="34718"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16"/>
            <p:cNvSpPr/>
            <p:nvPr/>
          </p:nvSpPr>
          <p:spPr>
            <a:xfrm>
              <a:off x="42945"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16"/>
            <p:cNvSpPr/>
            <p:nvPr/>
          </p:nvSpPr>
          <p:spPr>
            <a:xfrm>
              <a:off x="34718"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16"/>
            <p:cNvSpPr/>
            <p:nvPr/>
          </p:nvSpPr>
          <p:spPr>
            <a:xfrm>
              <a:off x="42945"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16"/>
            <p:cNvSpPr/>
            <p:nvPr/>
          </p:nvSpPr>
          <p:spPr>
            <a:xfrm>
              <a:off x="34718"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16"/>
            <p:cNvSpPr/>
            <p:nvPr/>
          </p:nvSpPr>
          <p:spPr>
            <a:xfrm>
              <a:off x="42945"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16"/>
            <p:cNvSpPr/>
            <p:nvPr/>
          </p:nvSpPr>
          <p:spPr>
            <a:xfrm>
              <a:off x="34718" y="159034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16"/>
            <p:cNvSpPr/>
            <p:nvPr/>
          </p:nvSpPr>
          <p:spPr>
            <a:xfrm>
              <a:off x="42945" y="1736397"/>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16"/>
            <p:cNvSpPr/>
            <p:nvPr/>
          </p:nvSpPr>
          <p:spPr>
            <a:xfrm>
              <a:off x="34718" y="1879709"/>
              <a:ext cx="53295" cy="80955"/>
            </a:xfrm>
            <a:custGeom>
              <a:avLst/>
              <a:gdLst/>
              <a:ahLst/>
              <a:cxnLst/>
              <a:rect l="l" t="t" r="r" b="b"/>
              <a:pathLst>
                <a:path w="447" h="679" extrusionOk="0">
                  <a:moveTo>
                    <a:pt x="224" y="62"/>
                  </a:moveTo>
                  <a:cubicBezTo>
                    <a:pt x="316" y="62"/>
                    <a:pt x="362" y="162"/>
                    <a:pt x="362" y="332"/>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16"/>
            <p:cNvSpPr/>
            <p:nvPr/>
          </p:nvSpPr>
          <p:spPr>
            <a:xfrm>
              <a:off x="42945" y="202576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16"/>
            <p:cNvSpPr/>
            <p:nvPr/>
          </p:nvSpPr>
          <p:spPr>
            <a:xfrm>
              <a:off x="42945" y="2169909"/>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16"/>
            <p:cNvSpPr/>
            <p:nvPr/>
          </p:nvSpPr>
          <p:spPr>
            <a:xfrm>
              <a:off x="34718" y="2313220"/>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16"/>
            <p:cNvSpPr/>
            <p:nvPr/>
          </p:nvSpPr>
          <p:spPr>
            <a:xfrm>
              <a:off x="34718" y="2458439"/>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16"/>
            <p:cNvSpPr/>
            <p:nvPr/>
          </p:nvSpPr>
          <p:spPr>
            <a:xfrm>
              <a:off x="42945" y="260449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16"/>
            <p:cNvSpPr/>
            <p:nvPr/>
          </p:nvSpPr>
          <p:spPr>
            <a:xfrm>
              <a:off x="34718" y="2747804"/>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16"/>
            <p:cNvSpPr/>
            <p:nvPr/>
          </p:nvSpPr>
          <p:spPr>
            <a:xfrm>
              <a:off x="42945" y="2893858"/>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16"/>
            <p:cNvSpPr/>
            <p:nvPr/>
          </p:nvSpPr>
          <p:spPr>
            <a:xfrm>
              <a:off x="42945" y="303812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16"/>
            <p:cNvSpPr/>
            <p:nvPr/>
          </p:nvSpPr>
          <p:spPr>
            <a:xfrm>
              <a:off x="34718" y="3181315"/>
              <a:ext cx="53295" cy="81075"/>
            </a:xfrm>
            <a:custGeom>
              <a:avLst/>
              <a:gdLst/>
              <a:ahLst/>
              <a:cxnLst/>
              <a:rect l="l" t="t" r="r" b="b"/>
              <a:pathLst>
                <a:path w="447" h="680" extrusionOk="0">
                  <a:moveTo>
                    <a:pt x="224" y="70"/>
                  </a:moveTo>
                  <a:cubicBezTo>
                    <a:pt x="316" y="70"/>
                    <a:pt x="362" y="170"/>
                    <a:pt x="362" y="340"/>
                  </a:cubicBezTo>
                  <a:cubicBezTo>
                    <a:pt x="362" y="510"/>
                    <a:pt x="316" y="610"/>
                    <a:pt x="224" y="610"/>
                  </a:cubicBezTo>
                  <a:cubicBezTo>
                    <a:pt x="146" y="610"/>
                    <a:pt x="93" y="517"/>
                    <a:pt x="93" y="348"/>
                  </a:cubicBezTo>
                  <a:cubicBezTo>
                    <a:pt x="93" y="170"/>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16"/>
            <p:cNvSpPr/>
            <p:nvPr/>
          </p:nvSpPr>
          <p:spPr>
            <a:xfrm>
              <a:off x="34718" y="3326535"/>
              <a:ext cx="53295" cy="80955"/>
            </a:xfrm>
            <a:custGeom>
              <a:avLst/>
              <a:gdLst/>
              <a:ahLst/>
              <a:cxnLst/>
              <a:rect l="l" t="t" r="r" b="b"/>
              <a:pathLst>
                <a:path w="447" h="679" extrusionOk="0">
                  <a:moveTo>
                    <a:pt x="224" y="70"/>
                  </a:moveTo>
                  <a:cubicBezTo>
                    <a:pt x="316" y="70"/>
                    <a:pt x="362" y="170"/>
                    <a:pt x="362" y="332"/>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16"/>
            <p:cNvSpPr/>
            <p:nvPr/>
          </p:nvSpPr>
          <p:spPr>
            <a:xfrm>
              <a:off x="34718" y="3470800"/>
              <a:ext cx="53295" cy="80955"/>
            </a:xfrm>
            <a:custGeom>
              <a:avLst/>
              <a:gdLst/>
              <a:ahLst/>
              <a:cxnLst/>
              <a:rect l="l" t="t" r="r" b="b"/>
              <a:pathLst>
                <a:path w="447" h="679" extrusionOk="0">
                  <a:moveTo>
                    <a:pt x="224" y="69"/>
                  </a:moveTo>
                  <a:cubicBezTo>
                    <a:pt x="316" y="69"/>
                    <a:pt x="362" y="170"/>
                    <a:pt x="362" y="339"/>
                  </a:cubicBezTo>
                  <a:cubicBezTo>
                    <a:pt x="362" y="501"/>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16"/>
            <p:cNvSpPr/>
            <p:nvPr/>
          </p:nvSpPr>
          <p:spPr>
            <a:xfrm>
              <a:off x="42945" y="3616853"/>
              <a:ext cx="26707" cy="78094"/>
            </a:xfrm>
            <a:custGeom>
              <a:avLst/>
              <a:gdLst/>
              <a:ahLst/>
              <a:cxnLst/>
              <a:rect l="l" t="t" r="r" b="b"/>
              <a:pathLst>
                <a:path w="224" h="655"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16"/>
            <p:cNvSpPr/>
            <p:nvPr/>
          </p:nvSpPr>
          <p:spPr>
            <a:xfrm>
              <a:off x="42945" y="3761953"/>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16"/>
            <p:cNvSpPr/>
            <p:nvPr/>
          </p:nvSpPr>
          <p:spPr>
            <a:xfrm>
              <a:off x="42945" y="3906219"/>
              <a:ext cx="26707" cy="78213"/>
            </a:xfrm>
            <a:custGeom>
              <a:avLst/>
              <a:gdLst/>
              <a:ahLst/>
              <a:cxnLst/>
              <a:rect l="l" t="t" r="r" b="b"/>
              <a:pathLst>
                <a:path w="224" h="656" extrusionOk="0">
                  <a:moveTo>
                    <a:pt x="147" y="0"/>
                  </a:moveTo>
                  <a:lnTo>
                    <a:pt x="0" y="77"/>
                  </a:lnTo>
                  <a:lnTo>
                    <a:pt x="16" y="146"/>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16"/>
            <p:cNvSpPr/>
            <p:nvPr/>
          </p:nvSpPr>
          <p:spPr>
            <a:xfrm>
              <a:off x="34718" y="404953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62"/>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16"/>
            <p:cNvSpPr/>
            <p:nvPr/>
          </p:nvSpPr>
          <p:spPr>
            <a:xfrm>
              <a:off x="42945" y="419558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16"/>
            <p:cNvSpPr/>
            <p:nvPr/>
          </p:nvSpPr>
          <p:spPr>
            <a:xfrm>
              <a:off x="34718" y="4338895"/>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16"/>
            <p:cNvSpPr/>
            <p:nvPr/>
          </p:nvSpPr>
          <p:spPr>
            <a:xfrm>
              <a:off x="42945" y="4484949"/>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16"/>
            <p:cNvSpPr/>
            <p:nvPr/>
          </p:nvSpPr>
          <p:spPr>
            <a:xfrm>
              <a:off x="34718" y="4628260"/>
              <a:ext cx="53295" cy="80955"/>
            </a:xfrm>
            <a:custGeom>
              <a:avLst/>
              <a:gdLst/>
              <a:ahLst/>
              <a:cxnLst/>
              <a:rect l="l" t="t" r="r" b="b"/>
              <a:pathLst>
                <a:path w="447" h="679" extrusionOk="0">
                  <a:moveTo>
                    <a:pt x="224" y="69"/>
                  </a:moveTo>
                  <a:cubicBezTo>
                    <a:pt x="316" y="69"/>
                    <a:pt x="362" y="170"/>
                    <a:pt x="362" y="339"/>
                  </a:cubicBezTo>
                  <a:cubicBezTo>
                    <a:pt x="362" y="509"/>
                    <a:pt x="316" y="609"/>
                    <a:pt x="224" y="609"/>
                  </a:cubicBezTo>
                  <a:cubicBezTo>
                    <a:pt x="146" y="609"/>
                    <a:pt x="93" y="516"/>
                    <a:pt x="93" y="347"/>
                  </a:cubicBezTo>
                  <a:cubicBezTo>
                    <a:pt x="93" y="170"/>
                    <a:pt x="146" y="69"/>
                    <a:pt x="224" y="69"/>
                  </a:cubicBezTo>
                  <a:close/>
                  <a:moveTo>
                    <a:pt x="231" y="0"/>
                  </a:moveTo>
                  <a:cubicBezTo>
                    <a:pt x="100"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16"/>
            <p:cNvSpPr/>
            <p:nvPr/>
          </p:nvSpPr>
          <p:spPr>
            <a:xfrm>
              <a:off x="42945" y="4774314"/>
              <a:ext cx="26707" cy="78213"/>
            </a:xfrm>
            <a:custGeom>
              <a:avLst/>
              <a:gdLst/>
              <a:ahLst/>
              <a:cxnLst/>
              <a:rect l="l" t="t" r="r" b="b"/>
              <a:pathLst>
                <a:path w="224" h="656" extrusionOk="0">
                  <a:moveTo>
                    <a:pt x="147" y="0"/>
                  </a:moveTo>
                  <a:lnTo>
                    <a:pt x="0" y="77"/>
                  </a:lnTo>
                  <a:lnTo>
                    <a:pt x="16" y="147"/>
                  </a:lnTo>
                  <a:lnTo>
                    <a:pt x="131"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16"/>
            <p:cNvSpPr/>
            <p:nvPr/>
          </p:nvSpPr>
          <p:spPr>
            <a:xfrm>
              <a:off x="308286"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16"/>
            <p:cNvSpPr/>
            <p:nvPr/>
          </p:nvSpPr>
          <p:spPr>
            <a:xfrm>
              <a:off x="308286"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16"/>
            <p:cNvSpPr/>
            <p:nvPr/>
          </p:nvSpPr>
          <p:spPr>
            <a:xfrm>
              <a:off x="308286"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16"/>
            <p:cNvSpPr/>
            <p:nvPr/>
          </p:nvSpPr>
          <p:spPr>
            <a:xfrm>
              <a:off x="308286"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16"/>
            <p:cNvSpPr/>
            <p:nvPr/>
          </p:nvSpPr>
          <p:spPr>
            <a:xfrm>
              <a:off x="300060"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16"/>
            <p:cNvSpPr/>
            <p:nvPr/>
          </p:nvSpPr>
          <p:spPr>
            <a:xfrm>
              <a:off x="300060"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16"/>
            <p:cNvSpPr/>
            <p:nvPr/>
          </p:nvSpPr>
          <p:spPr>
            <a:xfrm>
              <a:off x="308286"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16"/>
            <p:cNvSpPr/>
            <p:nvPr/>
          </p:nvSpPr>
          <p:spPr>
            <a:xfrm>
              <a:off x="300060" y="1010660"/>
              <a:ext cx="53414" cy="81909"/>
            </a:xfrm>
            <a:custGeom>
              <a:avLst/>
              <a:gdLst/>
              <a:ahLst/>
              <a:cxnLst/>
              <a:rect l="l" t="t" r="r" b="b"/>
              <a:pathLst>
                <a:path w="448" h="687" extrusionOk="0">
                  <a:moveTo>
                    <a:pt x="224" y="70"/>
                  </a:moveTo>
                  <a:cubicBezTo>
                    <a:pt x="316" y="70"/>
                    <a:pt x="355" y="170"/>
                    <a:pt x="355" y="339"/>
                  </a:cubicBezTo>
                  <a:cubicBezTo>
                    <a:pt x="355" y="509"/>
                    <a:pt x="309" y="617"/>
                    <a:pt x="224" y="617"/>
                  </a:cubicBezTo>
                  <a:cubicBezTo>
                    <a:pt x="139" y="617"/>
                    <a:pt x="85" y="517"/>
                    <a:pt x="85" y="347"/>
                  </a:cubicBezTo>
                  <a:cubicBezTo>
                    <a:pt x="85" y="170"/>
                    <a:pt x="147" y="70"/>
                    <a:pt x="224" y="70"/>
                  </a:cubicBezTo>
                  <a:close/>
                  <a:moveTo>
                    <a:pt x="224" y="0"/>
                  </a:moveTo>
                  <a:cubicBezTo>
                    <a:pt x="93" y="0"/>
                    <a:pt x="1" y="124"/>
                    <a:pt x="1" y="347"/>
                  </a:cubicBezTo>
                  <a:cubicBezTo>
                    <a:pt x="1" y="563"/>
                    <a:pt x="85" y="686"/>
                    <a:pt x="216" y="686"/>
                  </a:cubicBezTo>
                  <a:cubicBezTo>
                    <a:pt x="363" y="686"/>
                    <a:pt x="447" y="563"/>
                    <a:pt x="447" y="339"/>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16"/>
            <p:cNvSpPr/>
            <p:nvPr/>
          </p:nvSpPr>
          <p:spPr>
            <a:xfrm>
              <a:off x="308286"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16"/>
            <p:cNvSpPr/>
            <p:nvPr/>
          </p:nvSpPr>
          <p:spPr>
            <a:xfrm>
              <a:off x="300060" y="1300979"/>
              <a:ext cx="53414" cy="80955"/>
            </a:xfrm>
            <a:custGeom>
              <a:avLst/>
              <a:gdLst/>
              <a:ahLst/>
              <a:cxnLst/>
              <a:rect l="l" t="t" r="r" b="b"/>
              <a:pathLst>
                <a:path w="448" h="679" extrusionOk="0">
                  <a:moveTo>
                    <a:pt x="224" y="70"/>
                  </a:moveTo>
                  <a:cubicBezTo>
                    <a:pt x="316" y="70"/>
                    <a:pt x="355" y="170"/>
                    <a:pt x="355" y="331"/>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16"/>
            <p:cNvSpPr/>
            <p:nvPr/>
          </p:nvSpPr>
          <p:spPr>
            <a:xfrm>
              <a:off x="308286"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16"/>
            <p:cNvSpPr/>
            <p:nvPr/>
          </p:nvSpPr>
          <p:spPr>
            <a:xfrm>
              <a:off x="300060" y="159034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16"/>
            <p:cNvSpPr/>
            <p:nvPr/>
          </p:nvSpPr>
          <p:spPr>
            <a:xfrm>
              <a:off x="308286" y="1736397"/>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16"/>
            <p:cNvSpPr/>
            <p:nvPr/>
          </p:nvSpPr>
          <p:spPr>
            <a:xfrm>
              <a:off x="300060" y="1879709"/>
              <a:ext cx="53414" cy="80955"/>
            </a:xfrm>
            <a:custGeom>
              <a:avLst/>
              <a:gdLst/>
              <a:ahLst/>
              <a:cxnLst/>
              <a:rect l="l" t="t" r="r" b="b"/>
              <a:pathLst>
                <a:path w="448" h="679" extrusionOk="0">
                  <a:moveTo>
                    <a:pt x="224" y="62"/>
                  </a:moveTo>
                  <a:cubicBezTo>
                    <a:pt x="316" y="62"/>
                    <a:pt x="355" y="162"/>
                    <a:pt x="355" y="332"/>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16"/>
            <p:cNvSpPr/>
            <p:nvPr/>
          </p:nvSpPr>
          <p:spPr>
            <a:xfrm>
              <a:off x="308286" y="202576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16"/>
            <p:cNvSpPr/>
            <p:nvPr/>
          </p:nvSpPr>
          <p:spPr>
            <a:xfrm>
              <a:off x="308286" y="2169909"/>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16"/>
            <p:cNvSpPr/>
            <p:nvPr/>
          </p:nvSpPr>
          <p:spPr>
            <a:xfrm>
              <a:off x="300060" y="2313220"/>
              <a:ext cx="53414" cy="80955"/>
            </a:xfrm>
            <a:custGeom>
              <a:avLst/>
              <a:gdLst/>
              <a:ahLst/>
              <a:cxnLst/>
              <a:rect l="l" t="t" r="r" b="b"/>
              <a:pathLst>
                <a:path w="448" h="679" extrusionOk="0">
                  <a:moveTo>
                    <a:pt x="224" y="70"/>
                  </a:moveTo>
                  <a:cubicBezTo>
                    <a:pt x="316" y="70"/>
                    <a:pt x="355" y="170"/>
                    <a:pt x="355" y="340"/>
                  </a:cubicBezTo>
                  <a:cubicBezTo>
                    <a:pt x="355" y="509"/>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16"/>
            <p:cNvSpPr/>
            <p:nvPr/>
          </p:nvSpPr>
          <p:spPr>
            <a:xfrm>
              <a:off x="300060" y="2458439"/>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16"/>
            <p:cNvSpPr/>
            <p:nvPr/>
          </p:nvSpPr>
          <p:spPr>
            <a:xfrm>
              <a:off x="308286" y="260449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16"/>
            <p:cNvSpPr/>
            <p:nvPr/>
          </p:nvSpPr>
          <p:spPr>
            <a:xfrm>
              <a:off x="300060" y="2747804"/>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16"/>
            <p:cNvSpPr/>
            <p:nvPr/>
          </p:nvSpPr>
          <p:spPr>
            <a:xfrm>
              <a:off x="308286" y="2893858"/>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16"/>
            <p:cNvSpPr/>
            <p:nvPr/>
          </p:nvSpPr>
          <p:spPr>
            <a:xfrm>
              <a:off x="308286" y="303812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16"/>
            <p:cNvSpPr/>
            <p:nvPr/>
          </p:nvSpPr>
          <p:spPr>
            <a:xfrm>
              <a:off x="300060" y="3181315"/>
              <a:ext cx="53414" cy="81075"/>
            </a:xfrm>
            <a:custGeom>
              <a:avLst/>
              <a:gdLst/>
              <a:ahLst/>
              <a:cxnLst/>
              <a:rect l="l" t="t" r="r" b="b"/>
              <a:pathLst>
                <a:path w="448" h="680" extrusionOk="0">
                  <a:moveTo>
                    <a:pt x="224" y="70"/>
                  </a:moveTo>
                  <a:cubicBezTo>
                    <a:pt x="316" y="70"/>
                    <a:pt x="355" y="170"/>
                    <a:pt x="355" y="340"/>
                  </a:cubicBezTo>
                  <a:cubicBezTo>
                    <a:pt x="355" y="510"/>
                    <a:pt x="309" y="610"/>
                    <a:pt x="224" y="610"/>
                  </a:cubicBezTo>
                  <a:cubicBezTo>
                    <a:pt x="139" y="610"/>
                    <a:pt x="85" y="517"/>
                    <a:pt x="85" y="348"/>
                  </a:cubicBezTo>
                  <a:cubicBezTo>
                    <a:pt x="85" y="170"/>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16"/>
            <p:cNvSpPr/>
            <p:nvPr/>
          </p:nvSpPr>
          <p:spPr>
            <a:xfrm>
              <a:off x="300060" y="3326535"/>
              <a:ext cx="53414" cy="80955"/>
            </a:xfrm>
            <a:custGeom>
              <a:avLst/>
              <a:gdLst/>
              <a:ahLst/>
              <a:cxnLst/>
              <a:rect l="l" t="t" r="r" b="b"/>
              <a:pathLst>
                <a:path w="448" h="679" extrusionOk="0">
                  <a:moveTo>
                    <a:pt x="224" y="70"/>
                  </a:moveTo>
                  <a:cubicBezTo>
                    <a:pt x="316" y="70"/>
                    <a:pt x="355" y="170"/>
                    <a:pt x="355" y="332"/>
                  </a:cubicBezTo>
                  <a:cubicBezTo>
                    <a:pt x="355" y="501"/>
                    <a:pt x="309" y="609"/>
                    <a:pt x="224" y="609"/>
                  </a:cubicBezTo>
                  <a:cubicBezTo>
                    <a:pt x="139" y="609"/>
                    <a:pt x="85" y="509"/>
                    <a:pt x="85" y="339"/>
                  </a:cubicBezTo>
                  <a:cubicBezTo>
                    <a:pt x="85" y="162"/>
                    <a:pt x="147" y="70"/>
                    <a:pt x="224" y="70"/>
                  </a:cubicBezTo>
                  <a:close/>
                  <a:moveTo>
                    <a:pt x="224" y="0"/>
                  </a:moveTo>
                  <a:cubicBezTo>
                    <a:pt x="93" y="0"/>
                    <a:pt x="1" y="116"/>
                    <a:pt x="1" y="339"/>
                  </a:cubicBezTo>
                  <a:cubicBezTo>
                    <a:pt x="1" y="555"/>
                    <a:pt x="85" y="678"/>
                    <a:pt x="216" y="678"/>
                  </a:cubicBezTo>
                  <a:cubicBezTo>
                    <a:pt x="363" y="678"/>
                    <a:pt x="447" y="555"/>
                    <a:pt x="447" y="332"/>
                  </a:cubicBezTo>
                  <a:cubicBezTo>
                    <a:pt x="447" y="124"/>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16"/>
            <p:cNvSpPr/>
            <p:nvPr/>
          </p:nvSpPr>
          <p:spPr>
            <a:xfrm>
              <a:off x="300060" y="3470800"/>
              <a:ext cx="53414" cy="80955"/>
            </a:xfrm>
            <a:custGeom>
              <a:avLst/>
              <a:gdLst/>
              <a:ahLst/>
              <a:cxnLst/>
              <a:rect l="l" t="t" r="r" b="b"/>
              <a:pathLst>
                <a:path w="448" h="679" extrusionOk="0">
                  <a:moveTo>
                    <a:pt x="224" y="69"/>
                  </a:moveTo>
                  <a:cubicBezTo>
                    <a:pt x="316" y="69"/>
                    <a:pt x="355" y="170"/>
                    <a:pt x="355" y="339"/>
                  </a:cubicBezTo>
                  <a:cubicBezTo>
                    <a:pt x="355" y="501"/>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2"/>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16"/>
            <p:cNvSpPr/>
            <p:nvPr/>
          </p:nvSpPr>
          <p:spPr>
            <a:xfrm>
              <a:off x="308286" y="3616853"/>
              <a:ext cx="25872" cy="78094"/>
            </a:xfrm>
            <a:custGeom>
              <a:avLst/>
              <a:gdLst/>
              <a:ahLst/>
              <a:cxnLst/>
              <a:rect l="l" t="t" r="r" b="b"/>
              <a:pathLst>
                <a:path w="217" h="655"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16"/>
            <p:cNvSpPr/>
            <p:nvPr/>
          </p:nvSpPr>
          <p:spPr>
            <a:xfrm>
              <a:off x="308286" y="3761953"/>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16"/>
            <p:cNvSpPr/>
            <p:nvPr/>
          </p:nvSpPr>
          <p:spPr>
            <a:xfrm>
              <a:off x="308286" y="3906219"/>
              <a:ext cx="25872" cy="78213"/>
            </a:xfrm>
            <a:custGeom>
              <a:avLst/>
              <a:gdLst/>
              <a:ahLst/>
              <a:cxnLst/>
              <a:rect l="l" t="t" r="r" b="b"/>
              <a:pathLst>
                <a:path w="217" h="656" extrusionOk="0">
                  <a:moveTo>
                    <a:pt x="140" y="0"/>
                  </a:moveTo>
                  <a:lnTo>
                    <a:pt x="1" y="77"/>
                  </a:lnTo>
                  <a:lnTo>
                    <a:pt x="16" y="146"/>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16"/>
            <p:cNvSpPr/>
            <p:nvPr/>
          </p:nvSpPr>
          <p:spPr>
            <a:xfrm>
              <a:off x="300060" y="404953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62"/>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16"/>
            <p:cNvSpPr/>
            <p:nvPr/>
          </p:nvSpPr>
          <p:spPr>
            <a:xfrm>
              <a:off x="308286" y="419558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16"/>
            <p:cNvSpPr/>
            <p:nvPr/>
          </p:nvSpPr>
          <p:spPr>
            <a:xfrm>
              <a:off x="300060" y="4338895"/>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16"/>
            <p:cNvSpPr/>
            <p:nvPr/>
          </p:nvSpPr>
          <p:spPr>
            <a:xfrm>
              <a:off x="308286" y="4484949"/>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16"/>
            <p:cNvSpPr/>
            <p:nvPr/>
          </p:nvSpPr>
          <p:spPr>
            <a:xfrm>
              <a:off x="300060" y="4628260"/>
              <a:ext cx="53414" cy="80955"/>
            </a:xfrm>
            <a:custGeom>
              <a:avLst/>
              <a:gdLst/>
              <a:ahLst/>
              <a:cxnLst/>
              <a:rect l="l" t="t" r="r" b="b"/>
              <a:pathLst>
                <a:path w="448" h="679" extrusionOk="0">
                  <a:moveTo>
                    <a:pt x="224" y="69"/>
                  </a:moveTo>
                  <a:cubicBezTo>
                    <a:pt x="316" y="69"/>
                    <a:pt x="355" y="170"/>
                    <a:pt x="355" y="339"/>
                  </a:cubicBezTo>
                  <a:cubicBezTo>
                    <a:pt x="355" y="509"/>
                    <a:pt x="309" y="609"/>
                    <a:pt x="224" y="609"/>
                  </a:cubicBezTo>
                  <a:cubicBezTo>
                    <a:pt x="139" y="609"/>
                    <a:pt x="85" y="516"/>
                    <a:pt x="85" y="347"/>
                  </a:cubicBezTo>
                  <a:cubicBezTo>
                    <a:pt x="85" y="170"/>
                    <a:pt x="147" y="69"/>
                    <a:pt x="224" y="69"/>
                  </a:cubicBezTo>
                  <a:close/>
                  <a:moveTo>
                    <a:pt x="224" y="0"/>
                  </a:moveTo>
                  <a:cubicBezTo>
                    <a:pt x="93" y="0"/>
                    <a:pt x="1" y="123"/>
                    <a:pt x="1" y="339"/>
                  </a:cubicBezTo>
                  <a:cubicBezTo>
                    <a:pt x="1" y="563"/>
                    <a:pt x="85" y="678"/>
                    <a:pt x="216" y="678"/>
                  </a:cubicBezTo>
                  <a:cubicBezTo>
                    <a:pt x="363" y="678"/>
                    <a:pt x="447" y="555"/>
                    <a:pt x="447" y="331"/>
                  </a:cubicBezTo>
                  <a:cubicBezTo>
                    <a:pt x="447" y="123"/>
                    <a:pt x="363"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16"/>
            <p:cNvSpPr/>
            <p:nvPr/>
          </p:nvSpPr>
          <p:spPr>
            <a:xfrm>
              <a:off x="308286" y="4774314"/>
              <a:ext cx="25872" cy="78213"/>
            </a:xfrm>
            <a:custGeom>
              <a:avLst/>
              <a:gdLst/>
              <a:ahLst/>
              <a:cxnLst/>
              <a:rect l="l" t="t" r="r" b="b"/>
              <a:pathLst>
                <a:path w="217" h="656" extrusionOk="0">
                  <a:moveTo>
                    <a:pt x="140" y="0"/>
                  </a:moveTo>
                  <a:lnTo>
                    <a:pt x="1" y="77"/>
                  </a:lnTo>
                  <a:lnTo>
                    <a:pt x="16" y="147"/>
                  </a:lnTo>
                  <a:lnTo>
                    <a:pt x="132" y="85"/>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16"/>
            <p:cNvSpPr/>
            <p:nvPr/>
          </p:nvSpPr>
          <p:spPr>
            <a:xfrm>
              <a:off x="190081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16"/>
            <p:cNvSpPr/>
            <p:nvPr/>
          </p:nvSpPr>
          <p:spPr>
            <a:xfrm>
              <a:off x="190081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16"/>
            <p:cNvSpPr/>
            <p:nvPr/>
          </p:nvSpPr>
          <p:spPr>
            <a:xfrm>
              <a:off x="190081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16"/>
            <p:cNvSpPr/>
            <p:nvPr/>
          </p:nvSpPr>
          <p:spPr>
            <a:xfrm>
              <a:off x="190081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16"/>
            <p:cNvSpPr/>
            <p:nvPr/>
          </p:nvSpPr>
          <p:spPr>
            <a:xfrm>
              <a:off x="189258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16"/>
            <p:cNvSpPr/>
            <p:nvPr/>
          </p:nvSpPr>
          <p:spPr>
            <a:xfrm>
              <a:off x="1892589"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16"/>
            <p:cNvSpPr/>
            <p:nvPr/>
          </p:nvSpPr>
          <p:spPr>
            <a:xfrm>
              <a:off x="1900815"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16"/>
            <p:cNvSpPr/>
            <p:nvPr/>
          </p:nvSpPr>
          <p:spPr>
            <a:xfrm>
              <a:off x="1892589"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1" y="0"/>
                  </a:moveTo>
                  <a:cubicBezTo>
                    <a:pt x="93" y="0"/>
                    <a:pt x="0" y="124"/>
                    <a:pt x="0" y="347"/>
                  </a:cubicBezTo>
                  <a:cubicBezTo>
                    <a:pt x="0" y="563"/>
                    <a:pt x="85" y="686"/>
                    <a:pt x="216"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16"/>
            <p:cNvSpPr/>
            <p:nvPr/>
          </p:nvSpPr>
          <p:spPr>
            <a:xfrm>
              <a:off x="1900815"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16"/>
            <p:cNvSpPr/>
            <p:nvPr/>
          </p:nvSpPr>
          <p:spPr>
            <a:xfrm>
              <a:off x="1892589"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16"/>
            <p:cNvSpPr/>
            <p:nvPr/>
          </p:nvSpPr>
          <p:spPr>
            <a:xfrm>
              <a:off x="1900815"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16"/>
            <p:cNvSpPr/>
            <p:nvPr/>
          </p:nvSpPr>
          <p:spPr>
            <a:xfrm>
              <a:off x="1892589"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31" y="0"/>
                  </a:moveTo>
                  <a:cubicBezTo>
                    <a:pt x="93" y="0"/>
                    <a:pt x="0" y="116"/>
                    <a:pt x="0" y="339"/>
                  </a:cubicBezTo>
                  <a:cubicBezTo>
                    <a:pt x="0" y="555"/>
                    <a:pt x="85" y="678"/>
                    <a:pt x="216"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16"/>
            <p:cNvSpPr/>
            <p:nvPr/>
          </p:nvSpPr>
          <p:spPr>
            <a:xfrm>
              <a:off x="1900815"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16"/>
            <p:cNvSpPr/>
            <p:nvPr/>
          </p:nvSpPr>
          <p:spPr>
            <a:xfrm>
              <a:off x="1892589"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16"/>
            <p:cNvSpPr/>
            <p:nvPr/>
          </p:nvSpPr>
          <p:spPr>
            <a:xfrm>
              <a:off x="1900815"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16"/>
            <p:cNvSpPr/>
            <p:nvPr/>
          </p:nvSpPr>
          <p:spPr>
            <a:xfrm>
              <a:off x="2166277"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16"/>
            <p:cNvSpPr/>
            <p:nvPr/>
          </p:nvSpPr>
          <p:spPr>
            <a:xfrm>
              <a:off x="2166277"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16"/>
            <p:cNvSpPr/>
            <p:nvPr/>
          </p:nvSpPr>
          <p:spPr>
            <a:xfrm>
              <a:off x="2166277"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16"/>
            <p:cNvSpPr/>
            <p:nvPr/>
          </p:nvSpPr>
          <p:spPr>
            <a:xfrm>
              <a:off x="2166277"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16"/>
            <p:cNvSpPr/>
            <p:nvPr/>
          </p:nvSpPr>
          <p:spPr>
            <a:xfrm>
              <a:off x="2158050"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16"/>
            <p:cNvSpPr/>
            <p:nvPr/>
          </p:nvSpPr>
          <p:spPr>
            <a:xfrm>
              <a:off x="2158050"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16"/>
            <p:cNvSpPr/>
            <p:nvPr/>
          </p:nvSpPr>
          <p:spPr>
            <a:xfrm>
              <a:off x="2166277"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16"/>
            <p:cNvSpPr/>
            <p:nvPr/>
          </p:nvSpPr>
          <p:spPr>
            <a:xfrm>
              <a:off x="2158050"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16"/>
            <p:cNvSpPr/>
            <p:nvPr/>
          </p:nvSpPr>
          <p:spPr>
            <a:xfrm>
              <a:off x="2166277"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16"/>
            <p:cNvSpPr/>
            <p:nvPr/>
          </p:nvSpPr>
          <p:spPr>
            <a:xfrm>
              <a:off x="2158050"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16"/>
            <p:cNvSpPr/>
            <p:nvPr/>
          </p:nvSpPr>
          <p:spPr>
            <a:xfrm>
              <a:off x="2166277" y="144703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16"/>
            <p:cNvSpPr/>
            <p:nvPr/>
          </p:nvSpPr>
          <p:spPr>
            <a:xfrm>
              <a:off x="2431857"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16"/>
            <p:cNvSpPr/>
            <p:nvPr/>
          </p:nvSpPr>
          <p:spPr>
            <a:xfrm>
              <a:off x="2431857"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16"/>
            <p:cNvSpPr/>
            <p:nvPr/>
          </p:nvSpPr>
          <p:spPr>
            <a:xfrm>
              <a:off x="2431857"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16"/>
            <p:cNvSpPr/>
            <p:nvPr/>
          </p:nvSpPr>
          <p:spPr>
            <a:xfrm>
              <a:off x="2431857"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16"/>
            <p:cNvSpPr/>
            <p:nvPr/>
          </p:nvSpPr>
          <p:spPr>
            <a:xfrm>
              <a:off x="2423511"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16"/>
            <p:cNvSpPr/>
            <p:nvPr/>
          </p:nvSpPr>
          <p:spPr>
            <a:xfrm>
              <a:off x="2423511"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16"/>
            <p:cNvSpPr/>
            <p:nvPr/>
          </p:nvSpPr>
          <p:spPr>
            <a:xfrm>
              <a:off x="2431857"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16"/>
            <p:cNvSpPr/>
            <p:nvPr/>
          </p:nvSpPr>
          <p:spPr>
            <a:xfrm>
              <a:off x="2423511"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16"/>
            <p:cNvSpPr/>
            <p:nvPr/>
          </p:nvSpPr>
          <p:spPr>
            <a:xfrm>
              <a:off x="2431857"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16"/>
            <p:cNvSpPr/>
            <p:nvPr/>
          </p:nvSpPr>
          <p:spPr>
            <a:xfrm>
              <a:off x="2423511" y="1300979"/>
              <a:ext cx="53414" cy="80955"/>
            </a:xfrm>
            <a:custGeom>
              <a:avLst/>
              <a:gdLst/>
              <a:ahLst/>
              <a:cxnLst/>
              <a:rect l="l" t="t" r="r" b="b"/>
              <a:pathLst>
                <a:path w="448" h="679" extrusionOk="0">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16"/>
            <p:cNvSpPr/>
            <p:nvPr/>
          </p:nvSpPr>
          <p:spPr>
            <a:xfrm>
              <a:off x="2431857"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16"/>
            <p:cNvSpPr/>
            <p:nvPr/>
          </p:nvSpPr>
          <p:spPr>
            <a:xfrm>
              <a:off x="2423511" y="1590344"/>
              <a:ext cx="53414" cy="80955"/>
            </a:xfrm>
            <a:custGeom>
              <a:avLst/>
              <a:gdLst/>
              <a:ahLst/>
              <a:cxnLst/>
              <a:rect l="l" t="t" r="r" b="b"/>
              <a:pathLst>
                <a:path w="448" h="679" extrusionOk="0">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16"/>
            <p:cNvSpPr/>
            <p:nvPr/>
          </p:nvSpPr>
          <p:spPr>
            <a:xfrm>
              <a:off x="2431857"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16"/>
            <p:cNvSpPr/>
            <p:nvPr/>
          </p:nvSpPr>
          <p:spPr>
            <a:xfrm>
              <a:off x="4023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16"/>
            <p:cNvSpPr/>
            <p:nvPr/>
          </p:nvSpPr>
          <p:spPr>
            <a:xfrm>
              <a:off x="4023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16"/>
            <p:cNvSpPr/>
            <p:nvPr/>
          </p:nvSpPr>
          <p:spPr>
            <a:xfrm>
              <a:off x="4023432"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16"/>
            <p:cNvSpPr/>
            <p:nvPr/>
          </p:nvSpPr>
          <p:spPr>
            <a:xfrm>
              <a:off x="4023432"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16"/>
            <p:cNvSpPr/>
            <p:nvPr/>
          </p:nvSpPr>
          <p:spPr>
            <a:xfrm>
              <a:off x="5084442"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16"/>
            <p:cNvSpPr/>
            <p:nvPr/>
          </p:nvSpPr>
          <p:spPr>
            <a:xfrm>
              <a:off x="5084442"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16"/>
            <p:cNvSpPr/>
            <p:nvPr/>
          </p:nvSpPr>
          <p:spPr>
            <a:xfrm>
              <a:off x="5084442"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16"/>
            <p:cNvSpPr/>
            <p:nvPr/>
          </p:nvSpPr>
          <p:spPr>
            <a:xfrm>
              <a:off x="5084442"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16"/>
            <p:cNvSpPr/>
            <p:nvPr/>
          </p:nvSpPr>
          <p:spPr>
            <a:xfrm>
              <a:off x="839090"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16"/>
            <p:cNvSpPr/>
            <p:nvPr/>
          </p:nvSpPr>
          <p:spPr>
            <a:xfrm>
              <a:off x="839090"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16"/>
            <p:cNvSpPr/>
            <p:nvPr/>
          </p:nvSpPr>
          <p:spPr>
            <a:xfrm>
              <a:off x="839090"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16"/>
            <p:cNvSpPr/>
            <p:nvPr/>
          </p:nvSpPr>
          <p:spPr>
            <a:xfrm>
              <a:off x="839090"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16"/>
            <p:cNvSpPr/>
            <p:nvPr/>
          </p:nvSpPr>
          <p:spPr>
            <a:xfrm>
              <a:off x="830863"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16"/>
            <p:cNvSpPr/>
            <p:nvPr/>
          </p:nvSpPr>
          <p:spPr>
            <a:xfrm>
              <a:off x="830863"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16"/>
            <p:cNvSpPr/>
            <p:nvPr/>
          </p:nvSpPr>
          <p:spPr>
            <a:xfrm>
              <a:off x="839090"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16"/>
            <p:cNvSpPr/>
            <p:nvPr/>
          </p:nvSpPr>
          <p:spPr>
            <a:xfrm>
              <a:off x="830863"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16"/>
            <p:cNvSpPr/>
            <p:nvPr/>
          </p:nvSpPr>
          <p:spPr>
            <a:xfrm>
              <a:off x="839090"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16"/>
            <p:cNvSpPr/>
            <p:nvPr/>
          </p:nvSpPr>
          <p:spPr>
            <a:xfrm>
              <a:off x="830863"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16"/>
            <p:cNvSpPr/>
            <p:nvPr/>
          </p:nvSpPr>
          <p:spPr>
            <a:xfrm>
              <a:off x="839090"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16"/>
            <p:cNvSpPr/>
            <p:nvPr/>
          </p:nvSpPr>
          <p:spPr>
            <a:xfrm>
              <a:off x="830863" y="159034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16"/>
            <p:cNvSpPr/>
            <p:nvPr/>
          </p:nvSpPr>
          <p:spPr>
            <a:xfrm>
              <a:off x="839090" y="1736397"/>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16"/>
            <p:cNvSpPr/>
            <p:nvPr/>
          </p:nvSpPr>
          <p:spPr>
            <a:xfrm>
              <a:off x="830863" y="1879709"/>
              <a:ext cx="53414" cy="80955"/>
            </a:xfrm>
            <a:custGeom>
              <a:avLst/>
              <a:gdLst/>
              <a:ahLst/>
              <a:cxnLst/>
              <a:rect l="l" t="t" r="r" b="b"/>
              <a:pathLst>
                <a:path w="448" h="679" extrusionOk="0">
                  <a:moveTo>
                    <a:pt x="224" y="62"/>
                  </a:moveTo>
                  <a:cubicBezTo>
                    <a:pt x="316" y="62"/>
                    <a:pt x="362" y="162"/>
                    <a:pt x="362" y="332"/>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16"/>
            <p:cNvSpPr/>
            <p:nvPr/>
          </p:nvSpPr>
          <p:spPr>
            <a:xfrm>
              <a:off x="839090" y="202576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16"/>
            <p:cNvSpPr/>
            <p:nvPr/>
          </p:nvSpPr>
          <p:spPr>
            <a:xfrm>
              <a:off x="839090" y="2169909"/>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16"/>
            <p:cNvSpPr/>
            <p:nvPr/>
          </p:nvSpPr>
          <p:spPr>
            <a:xfrm>
              <a:off x="830863" y="2313220"/>
              <a:ext cx="53414" cy="80955"/>
            </a:xfrm>
            <a:custGeom>
              <a:avLst/>
              <a:gdLst/>
              <a:ahLst/>
              <a:cxnLst/>
              <a:rect l="l" t="t" r="r" b="b"/>
              <a:pathLst>
                <a:path w="448"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16"/>
            <p:cNvSpPr/>
            <p:nvPr/>
          </p:nvSpPr>
          <p:spPr>
            <a:xfrm>
              <a:off x="830863" y="2458439"/>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16"/>
            <p:cNvSpPr/>
            <p:nvPr/>
          </p:nvSpPr>
          <p:spPr>
            <a:xfrm>
              <a:off x="839090" y="260449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16"/>
            <p:cNvSpPr/>
            <p:nvPr/>
          </p:nvSpPr>
          <p:spPr>
            <a:xfrm>
              <a:off x="830863" y="2747804"/>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16"/>
            <p:cNvSpPr/>
            <p:nvPr/>
          </p:nvSpPr>
          <p:spPr>
            <a:xfrm>
              <a:off x="839090" y="2893858"/>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16"/>
            <p:cNvSpPr/>
            <p:nvPr/>
          </p:nvSpPr>
          <p:spPr>
            <a:xfrm>
              <a:off x="839090" y="303812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16"/>
            <p:cNvSpPr/>
            <p:nvPr/>
          </p:nvSpPr>
          <p:spPr>
            <a:xfrm>
              <a:off x="830863" y="3181315"/>
              <a:ext cx="53414" cy="81075"/>
            </a:xfrm>
            <a:custGeom>
              <a:avLst/>
              <a:gdLst/>
              <a:ahLst/>
              <a:cxnLst/>
              <a:rect l="l" t="t" r="r" b="b"/>
              <a:pathLst>
                <a:path w="448" h="680" extrusionOk="0">
                  <a:moveTo>
                    <a:pt x="224" y="70"/>
                  </a:moveTo>
                  <a:cubicBezTo>
                    <a:pt x="316" y="70"/>
                    <a:pt x="362" y="170"/>
                    <a:pt x="362" y="340"/>
                  </a:cubicBezTo>
                  <a:cubicBezTo>
                    <a:pt x="362" y="510"/>
                    <a:pt x="316" y="610"/>
                    <a:pt x="224" y="610"/>
                  </a:cubicBezTo>
                  <a:cubicBezTo>
                    <a:pt x="147" y="610"/>
                    <a:pt x="93" y="517"/>
                    <a:pt x="93" y="348"/>
                  </a:cubicBezTo>
                  <a:cubicBezTo>
                    <a:pt x="93" y="170"/>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16"/>
            <p:cNvSpPr/>
            <p:nvPr/>
          </p:nvSpPr>
          <p:spPr>
            <a:xfrm>
              <a:off x="830863" y="3326535"/>
              <a:ext cx="53414" cy="80955"/>
            </a:xfrm>
            <a:custGeom>
              <a:avLst/>
              <a:gdLst/>
              <a:ahLst/>
              <a:cxnLst/>
              <a:rect l="l" t="t" r="r" b="b"/>
              <a:pathLst>
                <a:path w="448" h="679" extrusionOk="0">
                  <a:moveTo>
                    <a:pt x="224" y="70"/>
                  </a:moveTo>
                  <a:cubicBezTo>
                    <a:pt x="316" y="70"/>
                    <a:pt x="362" y="170"/>
                    <a:pt x="362" y="332"/>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2"/>
                  </a:cubicBezTo>
                  <a:cubicBezTo>
                    <a:pt x="447" y="124"/>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16"/>
            <p:cNvSpPr/>
            <p:nvPr/>
          </p:nvSpPr>
          <p:spPr>
            <a:xfrm>
              <a:off x="830863" y="3470800"/>
              <a:ext cx="53414" cy="80955"/>
            </a:xfrm>
            <a:custGeom>
              <a:avLst/>
              <a:gdLst/>
              <a:ahLst/>
              <a:cxnLst/>
              <a:rect l="l" t="t" r="r" b="b"/>
              <a:pathLst>
                <a:path w="448" h="679" extrusionOk="0">
                  <a:moveTo>
                    <a:pt x="224" y="69"/>
                  </a:moveTo>
                  <a:cubicBezTo>
                    <a:pt x="316" y="69"/>
                    <a:pt x="362" y="170"/>
                    <a:pt x="362" y="339"/>
                  </a:cubicBezTo>
                  <a:cubicBezTo>
                    <a:pt x="362" y="501"/>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2"/>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16"/>
            <p:cNvSpPr/>
            <p:nvPr/>
          </p:nvSpPr>
          <p:spPr>
            <a:xfrm>
              <a:off x="839090" y="3616853"/>
              <a:ext cx="26826" cy="78094"/>
            </a:xfrm>
            <a:custGeom>
              <a:avLst/>
              <a:gdLst/>
              <a:ahLst/>
              <a:cxnLst/>
              <a:rect l="l" t="t" r="r" b="b"/>
              <a:pathLst>
                <a:path w="225" h="655"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16"/>
            <p:cNvSpPr/>
            <p:nvPr/>
          </p:nvSpPr>
          <p:spPr>
            <a:xfrm>
              <a:off x="839090" y="3761953"/>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16"/>
            <p:cNvSpPr/>
            <p:nvPr/>
          </p:nvSpPr>
          <p:spPr>
            <a:xfrm>
              <a:off x="839090" y="3906219"/>
              <a:ext cx="26826" cy="78213"/>
            </a:xfrm>
            <a:custGeom>
              <a:avLst/>
              <a:gdLst/>
              <a:ahLst/>
              <a:cxnLst/>
              <a:rect l="l" t="t" r="r" b="b"/>
              <a:pathLst>
                <a:path w="225" h="656" extrusionOk="0">
                  <a:moveTo>
                    <a:pt x="147" y="0"/>
                  </a:moveTo>
                  <a:lnTo>
                    <a:pt x="1" y="77"/>
                  </a:lnTo>
                  <a:lnTo>
                    <a:pt x="16" y="146"/>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16"/>
            <p:cNvSpPr/>
            <p:nvPr/>
          </p:nvSpPr>
          <p:spPr>
            <a:xfrm>
              <a:off x="830863" y="404953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62"/>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16"/>
            <p:cNvSpPr/>
            <p:nvPr/>
          </p:nvSpPr>
          <p:spPr>
            <a:xfrm>
              <a:off x="839090" y="419558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16"/>
            <p:cNvSpPr/>
            <p:nvPr/>
          </p:nvSpPr>
          <p:spPr>
            <a:xfrm>
              <a:off x="830863" y="4338895"/>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16"/>
            <p:cNvSpPr/>
            <p:nvPr/>
          </p:nvSpPr>
          <p:spPr>
            <a:xfrm>
              <a:off x="839090" y="4484949"/>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16"/>
            <p:cNvSpPr/>
            <p:nvPr/>
          </p:nvSpPr>
          <p:spPr>
            <a:xfrm>
              <a:off x="830863" y="4628260"/>
              <a:ext cx="53414" cy="80955"/>
            </a:xfrm>
            <a:custGeom>
              <a:avLst/>
              <a:gdLst/>
              <a:ahLst/>
              <a:cxnLst/>
              <a:rect l="l" t="t" r="r" b="b"/>
              <a:pathLst>
                <a:path w="448" h="679" extrusionOk="0">
                  <a:moveTo>
                    <a:pt x="224" y="69"/>
                  </a:moveTo>
                  <a:cubicBezTo>
                    <a:pt x="316" y="69"/>
                    <a:pt x="362" y="170"/>
                    <a:pt x="362" y="339"/>
                  </a:cubicBezTo>
                  <a:cubicBezTo>
                    <a:pt x="362" y="509"/>
                    <a:pt x="316" y="609"/>
                    <a:pt x="224" y="609"/>
                  </a:cubicBezTo>
                  <a:cubicBezTo>
                    <a:pt x="147" y="609"/>
                    <a:pt x="93" y="516"/>
                    <a:pt x="93" y="347"/>
                  </a:cubicBezTo>
                  <a:cubicBezTo>
                    <a:pt x="93" y="170"/>
                    <a:pt x="147" y="69"/>
                    <a:pt x="224" y="69"/>
                  </a:cubicBezTo>
                  <a:close/>
                  <a:moveTo>
                    <a:pt x="231" y="0"/>
                  </a:moveTo>
                  <a:cubicBezTo>
                    <a:pt x="101" y="0"/>
                    <a:pt x="0" y="123"/>
                    <a:pt x="0" y="339"/>
                  </a:cubicBezTo>
                  <a:cubicBezTo>
                    <a:pt x="8" y="563"/>
                    <a:pt x="93" y="678"/>
                    <a:pt x="224" y="678"/>
                  </a:cubicBezTo>
                  <a:cubicBezTo>
                    <a:pt x="362" y="678"/>
                    <a:pt x="447" y="555"/>
                    <a:pt x="447" y="331"/>
                  </a:cubicBezTo>
                  <a:cubicBezTo>
                    <a:pt x="447" y="123"/>
                    <a:pt x="362" y="0"/>
                    <a:pt x="231"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16"/>
            <p:cNvSpPr/>
            <p:nvPr/>
          </p:nvSpPr>
          <p:spPr>
            <a:xfrm>
              <a:off x="839090" y="4774314"/>
              <a:ext cx="26826" cy="78213"/>
            </a:xfrm>
            <a:custGeom>
              <a:avLst/>
              <a:gdLst/>
              <a:ahLst/>
              <a:cxnLst/>
              <a:rect l="l" t="t" r="r" b="b"/>
              <a:pathLst>
                <a:path w="225" h="656" extrusionOk="0">
                  <a:moveTo>
                    <a:pt x="147" y="0"/>
                  </a:moveTo>
                  <a:lnTo>
                    <a:pt x="1" y="77"/>
                  </a:lnTo>
                  <a:lnTo>
                    <a:pt x="16" y="147"/>
                  </a:lnTo>
                  <a:lnTo>
                    <a:pt x="132" y="85"/>
                  </a:lnTo>
                  <a:lnTo>
                    <a:pt x="139" y="85"/>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16"/>
            <p:cNvSpPr/>
            <p:nvPr/>
          </p:nvSpPr>
          <p:spPr>
            <a:xfrm>
              <a:off x="2962660" y="206"/>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16"/>
            <p:cNvSpPr/>
            <p:nvPr/>
          </p:nvSpPr>
          <p:spPr>
            <a:xfrm>
              <a:off x="2962660" y="144353"/>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16"/>
            <p:cNvSpPr/>
            <p:nvPr/>
          </p:nvSpPr>
          <p:spPr>
            <a:xfrm>
              <a:off x="2962660" y="288618"/>
              <a:ext cx="26707" cy="79167"/>
            </a:xfrm>
            <a:custGeom>
              <a:avLst/>
              <a:gdLst/>
              <a:ahLst/>
              <a:cxnLst/>
              <a:rect l="l" t="t" r="r" b="b"/>
              <a:pathLst>
                <a:path w="224" h="664" extrusionOk="0">
                  <a:moveTo>
                    <a:pt x="147" y="0"/>
                  </a:moveTo>
                  <a:lnTo>
                    <a:pt x="0" y="85"/>
                  </a:lnTo>
                  <a:lnTo>
                    <a:pt x="16" y="147"/>
                  </a:lnTo>
                  <a:lnTo>
                    <a:pt x="131"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16"/>
            <p:cNvSpPr/>
            <p:nvPr/>
          </p:nvSpPr>
          <p:spPr>
            <a:xfrm>
              <a:off x="2962660" y="433718"/>
              <a:ext cx="26707" cy="78213"/>
            </a:xfrm>
            <a:custGeom>
              <a:avLst/>
              <a:gdLst/>
              <a:ahLst/>
              <a:cxnLst/>
              <a:rect l="l" t="t" r="r" b="b"/>
              <a:pathLst>
                <a:path w="224" h="656" extrusionOk="0">
                  <a:moveTo>
                    <a:pt x="147" y="1"/>
                  </a:moveTo>
                  <a:lnTo>
                    <a:pt x="0" y="78"/>
                  </a:lnTo>
                  <a:lnTo>
                    <a:pt x="16" y="147"/>
                  </a:lnTo>
                  <a:lnTo>
                    <a:pt x="131"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16"/>
            <p:cNvSpPr/>
            <p:nvPr/>
          </p:nvSpPr>
          <p:spPr>
            <a:xfrm>
              <a:off x="2954433" y="577029"/>
              <a:ext cx="53295" cy="80955"/>
            </a:xfrm>
            <a:custGeom>
              <a:avLst/>
              <a:gdLst/>
              <a:ahLst/>
              <a:cxnLst/>
              <a:rect l="l" t="t" r="r" b="b"/>
              <a:pathLst>
                <a:path w="447" h="679" extrusionOk="0">
                  <a:moveTo>
                    <a:pt x="224" y="70"/>
                  </a:moveTo>
                  <a:cubicBezTo>
                    <a:pt x="316" y="70"/>
                    <a:pt x="362" y="170"/>
                    <a:pt x="362" y="340"/>
                  </a:cubicBezTo>
                  <a:cubicBezTo>
                    <a:pt x="362" y="509"/>
                    <a:pt x="316" y="609"/>
                    <a:pt x="224" y="609"/>
                  </a:cubicBezTo>
                  <a:cubicBezTo>
                    <a:pt x="146" y="609"/>
                    <a:pt x="93" y="517"/>
                    <a:pt x="93" y="347"/>
                  </a:cubicBezTo>
                  <a:cubicBezTo>
                    <a:pt x="93" y="163"/>
                    <a:pt x="146" y="70"/>
                    <a:pt x="224" y="70"/>
                  </a:cubicBezTo>
                  <a:close/>
                  <a:moveTo>
                    <a:pt x="231" y="1"/>
                  </a:moveTo>
                  <a:cubicBezTo>
                    <a:pt x="100"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16"/>
            <p:cNvSpPr/>
            <p:nvPr/>
          </p:nvSpPr>
          <p:spPr>
            <a:xfrm>
              <a:off x="2954433" y="722248"/>
              <a:ext cx="53295" cy="80955"/>
            </a:xfrm>
            <a:custGeom>
              <a:avLst/>
              <a:gdLst/>
              <a:ahLst/>
              <a:cxnLst/>
              <a:rect l="l" t="t" r="r" b="b"/>
              <a:pathLst>
                <a:path w="447" h="679" extrusionOk="0">
                  <a:moveTo>
                    <a:pt x="224" y="62"/>
                  </a:moveTo>
                  <a:cubicBezTo>
                    <a:pt x="316" y="62"/>
                    <a:pt x="362" y="162"/>
                    <a:pt x="362" y="331"/>
                  </a:cubicBezTo>
                  <a:cubicBezTo>
                    <a:pt x="362" y="501"/>
                    <a:pt x="316" y="609"/>
                    <a:pt x="224" y="609"/>
                  </a:cubicBezTo>
                  <a:cubicBezTo>
                    <a:pt x="146" y="609"/>
                    <a:pt x="93" y="509"/>
                    <a:pt x="93" y="339"/>
                  </a:cubicBezTo>
                  <a:cubicBezTo>
                    <a:pt x="93" y="162"/>
                    <a:pt x="146" y="62"/>
                    <a:pt x="224" y="62"/>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16"/>
            <p:cNvSpPr/>
            <p:nvPr/>
          </p:nvSpPr>
          <p:spPr>
            <a:xfrm>
              <a:off x="2962660" y="86830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16"/>
            <p:cNvSpPr/>
            <p:nvPr/>
          </p:nvSpPr>
          <p:spPr>
            <a:xfrm>
              <a:off x="2954433" y="1010660"/>
              <a:ext cx="53295" cy="81909"/>
            </a:xfrm>
            <a:custGeom>
              <a:avLst/>
              <a:gdLst/>
              <a:ahLst/>
              <a:cxnLst/>
              <a:rect l="l" t="t" r="r" b="b"/>
              <a:pathLst>
                <a:path w="447" h="687" extrusionOk="0">
                  <a:moveTo>
                    <a:pt x="224" y="70"/>
                  </a:moveTo>
                  <a:cubicBezTo>
                    <a:pt x="316" y="70"/>
                    <a:pt x="362" y="170"/>
                    <a:pt x="362" y="339"/>
                  </a:cubicBezTo>
                  <a:cubicBezTo>
                    <a:pt x="362" y="509"/>
                    <a:pt x="316" y="617"/>
                    <a:pt x="224" y="617"/>
                  </a:cubicBezTo>
                  <a:cubicBezTo>
                    <a:pt x="146" y="617"/>
                    <a:pt x="93" y="517"/>
                    <a:pt x="93" y="347"/>
                  </a:cubicBezTo>
                  <a:cubicBezTo>
                    <a:pt x="93" y="170"/>
                    <a:pt x="146" y="70"/>
                    <a:pt x="224" y="70"/>
                  </a:cubicBezTo>
                  <a:close/>
                  <a:moveTo>
                    <a:pt x="231" y="0"/>
                  </a:moveTo>
                  <a:cubicBezTo>
                    <a:pt x="100"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16"/>
            <p:cNvSpPr/>
            <p:nvPr/>
          </p:nvSpPr>
          <p:spPr>
            <a:xfrm>
              <a:off x="2962660" y="1156713"/>
              <a:ext cx="26707" cy="79167"/>
            </a:xfrm>
            <a:custGeom>
              <a:avLst/>
              <a:gdLst/>
              <a:ahLst/>
              <a:cxnLst/>
              <a:rect l="l" t="t" r="r" b="b"/>
              <a:pathLst>
                <a:path w="224" h="664" extrusionOk="0">
                  <a:moveTo>
                    <a:pt x="147" y="1"/>
                  </a:moveTo>
                  <a:lnTo>
                    <a:pt x="0" y="85"/>
                  </a:lnTo>
                  <a:lnTo>
                    <a:pt x="16" y="147"/>
                  </a:lnTo>
                  <a:lnTo>
                    <a:pt x="131"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16"/>
            <p:cNvSpPr/>
            <p:nvPr/>
          </p:nvSpPr>
          <p:spPr>
            <a:xfrm>
              <a:off x="2954433" y="1300979"/>
              <a:ext cx="53295" cy="80955"/>
            </a:xfrm>
            <a:custGeom>
              <a:avLst/>
              <a:gdLst/>
              <a:ahLst/>
              <a:cxnLst/>
              <a:rect l="l" t="t" r="r" b="b"/>
              <a:pathLst>
                <a:path w="447" h="679" extrusionOk="0">
                  <a:moveTo>
                    <a:pt x="224" y="70"/>
                  </a:moveTo>
                  <a:cubicBezTo>
                    <a:pt x="316" y="70"/>
                    <a:pt x="362" y="170"/>
                    <a:pt x="362" y="331"/>
                  </a:cubicBezTo>
                  <a:cubicBezTo>
                    <a:pt x="362" y="501"/>
                    <a:pt x="316" y="609"/>
                    <a:pt x="224" y="609"/>
                  </a:cubicBezTo>
                  <a:cubicBezTo>
                    <a:pt x="146" y="609"/>
                    <a:pt x="93" y="509"/>
                    <a:pt x="93" y="339"/>
                  </a:cubicBezTo>
                  <a:cubicBezTo>
                    <a:pt x="93" y="162"/>
                    <a:pt x="146" y="70"/>
                    <a:pt x="224" y="70"/>
                  </a:cubicBezTo>
                  <a:close/>
                  <a:moveTo>
                    <a:pt x="231" y="0"/>
                  </a:moveTo>
                  <a:cubicBezTo>
                    <a:pt x="100"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16"/>
            <p:cNvSpPr/>
            <p:nvPr/>
          </p:nvSpPr>
          <p:spPr>
            <a:xfrm>
              <a:off x="2962660" y="1447032"/>
              <a:ext cx="26707" cy="78213"/>
            </a:xfrm>
            <a:custGeom>
              <a:avLst/>
              <a:gdLst/>
              <a:ahLst/>
              <a:cxnLst/>
              <a:rect l="l" t="t" r="r" b="b"/>
              <a:pathLst>
                <a:path w="224" h="656" extrusionOk="0">
                  <a:moveTo>
                    <a:pt x="147" y="0"/>
                  </a:moveTo>
                  <a:lnTo>
                    <a:pt x="0" y="77"/>
                  </a:lnTo>
                  <a:lnTo>
                    <a:pt x="16" y="139"/>
                  </a:lnTo>
                  <a:lnTo>
                    <a:pt x="131"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16"/>
            <p:cNvSpPr/>
            <p:nvPr/>
          </p:nvSpPr>
          <p:spPr>
            <a:xfrm>
              <a:off x="349250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4" name="Google Shape;5344;p16"/>
            <p:cNvSpPr/>
            <p:nvPr/>
          </p:nvSpPr>
          <p:spPr>
            <a:xfrm>
              <a:off x="349250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5" name="Google Shape;5345;p16"/>
            <p:cNvSpPr/>
            <p:nvPr/>
          </p:nvSpPr>
          <p:spPr>
            <a:xfrm>
              <a:off x="349250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16"/>
            <p:cNvSpPr/>
            <p:nvPr/>
          </p:nvSpPr>
          <p:spPr>
            <a:xfrm>
              <a:off x="349250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16"/>
            <p:cNvSpPr/>
            <p:nvPr/>
          </p:nvSpPr>
          <p:spPr>
            <a:xfrm>
              <a:off x="3484283" y="577029"/>
              <a:ext cx="53414" cy="80955"/>
            </a:xfrm>
            <a:custGeom>
              <a:avLst/>
              <a:gdLst/>
              <a:ahLst/>
              <a:cxnLst/>
              <a:rect l="l" t="t" r="r" b="b"/>
              <a:pathLst>
                <a:path w="448" h="679" extrusionOk="0">
                  <a:moveTo>
                    <a:pt x="224" y="70"/>
                  </a:moveTo>
                  <a:cubicBezTo>
                    <a:pt x="316" y="70"/>
                    <a:pt x="355" y="170"/>
                    <a:pt x="355" y="340"/>
                  </a:cubicBezTo>
                  <a:cubicBezTo>
                    <a:pt x="355" y="509"/>
                    <a:pt x="309" y="609"/>
                    <a:pt x="224" y="609"/>
                  </a:cubicBezTo>
                  <a:cubicBezTo>
                    <a:pt x="139" y="609"/>
                    <a:pt x="85" y="517"/>
                    <a:pt x="85" y="347"/>
                  </a:cubicBezTo>
                  <a:cubicBezTo>
                    <a:pt x="85" y="163"/>
                    <a:pt x="147" y="70"/>
                    <a:pt x="224" y="70"/>
                  </a:cubicBezTo>
                  <a:close/>
                  <a:moveTo>
                    <a:pt x="224" y="1"/>
                  </a:moveTo>
                  <a:cubicBezTo>
                    <a:pt x="93" y="1"/>
                    <a:pt x="1" y="124"/>
                    <a:pt x="1" y="340"/>
                  </a:cubicBezTo>
                  <a:cubicBezTo>
                    <a:pt x="1" y="563"/>
                    <a:pt x="85" y="679"/>
                    <a:pt x="216" y="679"/>
                  </a:cubicBezTo>
                  <a:cubicBezTo>
                    <a:pt x="363" y="679"/>
                    <a:pt x="447" y="556"/>
                    <a:pt x="447" y="332"/>
                  </a:cubicBezTo>
                  <a:cubicBezTo>
                    <a:pt x="447" y="124"/>
                    <a:pt x="363"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16"/>
            <p:cNvSpPr/>
            <p:nvPr/>
          </p:nvSpPr>
          <p:spPr>
            <a:xfrm>
              <a:off x="3484283" y="722248"/>
              <a:ext cx="53414" cy="80955"/>
            </a:xfrm>
            <a:custGeom>
              <a:avLst/>
              <a:gdLst/>
              <a:ahLst/>
              <a:cxnLst/>
              <a:rect l="l" t="t" r="r" b="b"/>
              <a:pathLst>
                <a:path w="448" h="679" extrusionOk="0">
                  <a:moveTo>
                    <a:pt x="224" y="62"/>
                  </a:moveTo>
                  <a:cubicBezTo>
                    <a:pt x="316" y="62"/>
                    <a:pt x="355" y="162"/>
                    <a:pt x="355" y="331"/>
                  </a:cubicBezTo>
                  <a:cubicBezTo>
                    <a:pt x="355" y="501"/>
                    <a:pt x="309" y="609"/>
                    <a:pt x="224" y="609"/>
                  </a:cubicBezTo>
                  <a:cubicBezTo>
                    <a:pt x="139" y="609"/>
                    <a:pt x="85" y="509"/>
                    <a:pt x="85" y="339"/>
                  </a:cubicBezTo>
                  <a:cubicBezTo>
                    <a:pt x="85" y="162"/>
                    <a:pt x="147" y="62"/>
                    <a:pt x="224" y="62"/>
                  </a:cubicBezTo>
                  <a:close/>
                  <a:moveTo>
                    <a:pt x="224" y="0"/>
                  </a:moveTo>
                  <a:cubicBezTo>
                    <a:pt x="93" y="0"/>
                    <a:pt x="1" y="116"/>
                    <a:pt x="1" y="339"/>
                  </a:cubicBezTo>
                  <a:cubicBezTo>
                    <a:pt x="1" y="555"/>
                    <a:pt x="85" y="678"/>
                    <a:pt x="216" y="678"/>
                  </a:cubicBezTo>
                  <a:cubicBezTo>
                    <a:pt x="363" y="678"/>
                    <a:pt x="447" y="555"/>
                    <a:pt x="447" y="331"/>
                  </a:cubicBezTo>
                  <a:cubicBezTo>
                    <a:pt x="447" y="123"/>
                    <a:pt x="363"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16"/>
            <p:cNvSpPr/>
            <p:nvPr/>
          </p:nvSpPr>
          <p:spPr>
            <a:xfrm>
              <a:off x="3492509"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16"/>
            <p:cNvSpPr/>
            <p:nvPr/>
          </p:nvSpPr>
          <p:spPr>
            <a:xfrm>
              <a:off x="5615245"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16"/>
            <p:cNvSpPr/>
            <p:nvPr/>
          </p:nvSpPr>
          <p:spPr>
            <a:xfrm>
              <a:off x="5615245"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16"/>
            <p:cNvSpPr/>
            <p:nvPr/>
          </p:nvSpPr>
          <p:spPr>
            <a:xfrm>
              <a:off x="5615245"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16"/>
            <p:cNvSpPr/>
            <p:nvPr/>
          </p:nvSpPr>
          <p:spPr>
            <a:xfrm>
              <a:off x="5615245"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16"/>
            <p:cNvSpPr/>
            <p:nvPr/>
          </p:nvSpPr>
          <p:spPr>
            <a:xfrm>
              <a:off x="5607019"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16"/>
            <p:cNvSpPr/>
            <p:nvPr/>
          </p:nvSpPr>
          <p:spPr>
            <a:xfrm>
              <a:off x="6146049"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16"/>
            <p:cNvSpPr/>
            <p:nvPr/>
          </p:nvSpPr>
          <p:spPr>
            <a:xfrm>
              <a:off x="6146049"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16"/>
            <p:cNvSpPr/>
            <p:nvPr/>
          </p:nvSpPr>
          <p:spPr>
            <a:xfrm>
              <a:off x="6146049"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16"/>
            <p:cNvSpPr/>
            <p:nvPr/>
          </p:nvSpPr>
          <p:spPr>
            <a:xfrm>
              <a:off x="6146049"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16"/>
            <p:cNvSpPr/>
            <p:nvPr/>
          </p:nvSpPr>
          <p:spPr>
            <a:xfrm>
              <a:off x="6137822"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16"/>
            <p:cNvSpPr/>
            <p:nvPr/>
          </p:nvSpPr>
          <p:spPr>
            <a:xfrm>
              <a:off x="6137822"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16"/>
            <p:cNvSpPr/>
            <p:nvPr/>
          </p:nvSpPr>
          <p:spPr>
            <a:xfrm>
              <a:off x="6146049" y="868302"/>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16"/>
            <p:cNvSpPr/>
            <p:nvPr/>
          </p:nvSpPr>
          <p:spPr>
            <a:xfrm>
              <a:off x="6137822"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32" y="0"/>
                  </a:moveTo>
                  <a:cubicBezTo>
                    <a:pt x="93" y="0"/>
                    <a:pt x="1" y="124"/>
                    <a:pt x="1" y="347"/>
                  </a:cubicBezTo>
                  <a:cubicBezTo>
                    <a:pt x="1" y="563"/>
                    <a:pt x="85" y="686"/>
                    <a:pt x="216" y="686"/>
                  </a:cubicBezTo>
                  <a:cubicBezTo>
                    <a:pt x="363" y="686"/>
                    <a:pt x="447" y="563"/>
                    <a:pt x="447" y="339"/>
                  </a:cubicBezTo>
                  <a:cubicBezTo>
                    <a:pt x="447"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16"/>
            <p:cNvSpPr/>
            <p:nvPr/>
          </p:nvSpPr>
          <p:spPr>
            <a:xfrm>
              <a:off x="6146049" y="1156713"/>
              <a:ext cx="25872" cy="79167"/>
            </a:xfrm>
            <a:custGeom>
              <a:avLst/>
              <a:gdLst/>
              <a:ahLst/>
              <a:cxnLst/>
              <a:rect l="l" t="t" r="r" b="b"/>
              <a:pathLst>
                <a:path w="217" h="664" extrusionOk="0">
                  <a:moveTo>
                    <a:pt x="140" y="1"/>
                  </a:moveTo>
                  <a:lnTo>
                    <a:pt x="1" y="85"/>
                  </a:lnTo>
                  <a:lnTo>
                    <a:pt x="16" y="147"/>
                  </a:lnTo>
                  <a:lnTo>
                    <a:pt x="132" y="85"/>
                  </a:lnTo>
                  <a:lnTo>
                    <a:pt x="132" y="663"/>
                  </a:lnTo>
                  <a:lnTo>
                    <a:pt x="217" y="663"/>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16"/>
            <p:cNvSpPr/>
            <p:nvPr/>
          </p:nvSpPr>
          <p:spPr>
            <a:xfrm>
              <a:off x="6137822"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32" y="0"/>
                  </a:moveTo>
                  <a:cubicBezTo>
                    <a:pt x="93" y="0"/>
                    <a:pt x="1" y="116"/>
                    <a:pt x="1" y="339"/>
                  </a:cubicBezTo>
                  <a:cubicBezTo>
                    <a:pt x="1" y="555"/>
                    <a:pt x="85" y="678"/>
                    <a:pt x="216" y="678"/>
                  </a:cubicBezTo>
                  <a:cubicBezTo>
                    <a:pt x="363" y="678"/>
                    <a:pt x="447" y="555"/>
                    <a:pt x="447" y="331"/>
                  </a:cubicBezTo>
                  <a:cubicBezTo>
                    <a:pt x="447"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16"/>
            <p:cNvSpPr/>
            <p:nvPr/>
          </p:nvSpPr>
          <p:spPr>
            <a:xfrm>
              <a:off x="720801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16"/>
            <p:cNvSpPr/>
            <p:nvPr/>
          </p:nvSpPr>
          <p:spPr>
            <a:xfrm>
              <a:off x="720801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16"/>
            <p:cNvSpPr/>
            <p:nvPr/>
          </p:nvSpPr>
          <p:spPr>
            <a:xfrm>
              <a:off x="720801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16"/>
            <p:cNvSpPr/>
            <p:nvPr/>
          </p:nvSpPr>
          <p:spPr>
            <a:xfrm>
              <a:off x="720801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16"/>
            <p:cNvSpPr/>
            <p:nvPr/>
          </p:nvSpPr>
          <p:spPr>
            <a:xfrm>
              <a:off x="719966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16"/>
            <p:cNvSpPr/>
            <p:nvPr/>
          </p:nvSpPr>
          <p:spPr>
            <a:xfrm>
              <a:off x="719966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16"/>
            <p:cNvSpPr/>
            <p:nvPr/>
          </p:nvSpPr>
          <p:spPr>
            <a:xfrm>
              <a:off x="7208013" y="86830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16"/>
            <p:cNvSpPr/>
            <p:nvPr/>
          </p:nvSpPr>
          <p:spPr>
            <a:xfrm>
              <a:off x="7199667" y="1010660"/>
              <a:ext cx="53414" cy="81909"/>
            </a:xfrm>
            <a:custGeom>
              <a:avLst/>
              <a:gdLst/>
              <a:ahLst/>
              <a:cxnLst/>
              <a:rect l="l" t="t" r="r" b="b"/>
              <a:pathLst>
                <a:path w="448" h="687" extrusionOk="0">
                  <a:moveTo>
                    <a:pt x="224" y="70"/>
                  </a:moveTo>
                  <a:cubicBezTo>
                    <a:pt x="317" y="70"/>
                    <a:pt x="355" y="170"/>
                    <a:pt x="355" y="339"/>
                  </a:cubicBezTo>
                  <a:cubicBezTo>
                    <a:pt x="355" y="509"/>
                    <a:pt x="317" y="617"/>
                    <a:pt x="224" y="617"/>
                  </a:cubicBezTo>
                  <a:cubicBezTo>
                    <a:pt x="140" y="617"/>
                    <a:pt x="86" y="517"/>
                    <a:pt x="86" y="347"/>
                  </a:cubicBezTo>
                  <a:cubicBezTo>
                    <a:pt x="86" y="170"/>
                    <a:pt x="147" y="70"/>
                    <a:pt x="224" y="70"/>
                  </a:cubicBezTo>
                  <a:close/>
                  <a:moveTo>
                    <a:pt x="232" y="0"/>
                  </a:moveTo>
                  <a:cubicBezTo>
                    <a:pt x="93" y="0"/>
                    <a:pt x="1" y="124"/>
                    <a:pt x="1" y="347"/>
                  </a:cubicBezTo>
                  <a:cubicBezTo>
                    <a:pt x="1" y="563"/>
                    <a:pt x="93" y="686"/>
                    <a:pt x="217" y="686"/>
                  </a:cubicBezTo>
                  <a:cubicBezTo>
                    <a:pt x="363" y="686"/>
                    <a:pt x="448" y="563"/>
                    <a:pt x="448" y="339"/>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16"/>
            <p:cNvSpPr/>
            <p:nvPr/>
          </p:nvSpPr>
          <p:spPr>
            <a:xfrm>
              <a:off x="7208013" y="1156713"/>
              <a:ext cx="25872" cy="79167"/>
            </a:xfrm>
            <a:custGeom>
              <a:avLst/>
              <a:gdLst/>
              <a:ahLst/>
              <a:cxnLst/>
              <a:rect l="l" t="t" r="r" b="b"/>
              <a:pathLst>
                <a:path w="217" h="664" extrusionOk="0">
                  <a:moveTo>
                    <a:pt x="139" y="1"/>
                  </a:moveTo>
                  <a:lnTo>
                    <a:pt x="0" y="85"/>
                  </a:lnTo>
                  <a:lnTo>
                    <a:pt x="16" y="147"/>
                  </a:lnTo>
                  <a:lnTo>
                    <a:pt x="131" y="85"/>
                  </a:lnTo>
                  <a:lnTo>
                    <a:pt x="131"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16"/>
            <p:cNvSpPr/>
            <p:nvPr/>
          </p:nvSpPr>
          <p:spPr>
            <a:xfrm>
              <a:off x="7199667" y="1300979"/>
              <a:ext cx="53414" cy="80955"/>
            </a:xfrm>
            <a:custGeom>
              <a:avLst/>
              <a:gdLst/>
              <a:ahLst/>
              <a:cxnLst/>
              <a:rect l="l" t="t" r="r" b="b"/>
              <a:pathLst>
                <a:path w="448" h="679" extrusionOk="0">
                  <a:moveTo>
                    <a:pt x="224" y="70"/>
                  </a:moveTo>
                  <a:cubicBezTo>
                    <a:pt x="317" y="70"/>
                    <a:pt x="355" y="170"/>
                    <a:pt x="355" y="331"/>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16"/>
            <p:cNvSpPr/>
            <p:nvPr/>
          </p:nvSpPr>
          <p:spPr>
            <a:xfrm>
              <a:off x="7208013" y="144703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16"/>
            <p:cNvSpPr/>
            <p:nvPr/>
          </p:nvSpPr>
          <p:spPr>
            <a:xfrm>
              <a:off x="7199667" y="1590344"/>
              <a:ext cx="53414" cy="80955"/>
            </a:xfrm>
            <a:custGeom>
              <a:avLst/>
              <a:gdLst/>
              <a:ahLst/>
              <a:cxnLst/>
              <a:rect l="l" t="t" r="r" b="b"/>
              <a:pathLst>
                <a:path w="448" h="679" extrusionOk="0">
                  <a:moveTo>
                    <a:pt x="224" y="70"/>
                  </a:moveTo>
                  <a:cubicBezTo>
                    <a:pt x="317" y="70"/>
                    <a:pt x="355" y="170"/>
                    <a:pt x="355" y="332"/>
                  </a:cubicBezTo>
                  <a:cubicBezTo>
                    <a:pt x="355" y="501"/>
                    <a:pt x="317" y="609"/>
                    <a:pt x="224" y="609"/>
                  </a:cubicBezTo>
                  <a:cubicBezTo>
                    <a:pt x="140" y="609"/>
                    <a:pt x="86" y="509"/>
                    <a:pt x="86" y="339"/>
                  </a:cubicBezTo>
                  <a:cubicBezTo>
                    <a:pt x="86" y="162"/>
                    <a:pt x="147" y="70"/>
                    <a:pt x="224" y="70"/>
                  </a:cubicBezTo>
                  <a:close/>
                  <a:moveTo>
                    <a:pt x="232" y="0"/>
                  </a:moveTo>
                  <a:cubicBezTo>
                    <a:pt x="93" y="0"/>
                    <a:pt x="1" y="116"/>
                    <a:pt x="1" y="339"/>
                  </a:cubicBezTo>
                  <a:cubicBezTo>
                    <a:pt x="1" y="555"/>
                    <a:pt x="93" y="678"/>
                    <a:pt x="217" y="678"/>
                  </a:cubicBezTo>
                  <a:cubicBezTo>
                    <a:pt x="363" y="678"/>
                    <a:pt x="448" y="555"/>
                    <a:pt x="448" y="332"/>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16"/>
            <p:cNvSpPr/>
            <p:nvPr/>
          </p:nvSpPr>
          <p:spPr>
            <a:xfrm>
              <a:off x="7208013" y="1736397"/>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16"/>
            <p:cNvSpPr/>
            <p:nvPr/>
          </p:nvSpPr>
          <p:spPr>
            <a:xfrm>
              <a:off x="7199667" y="1879709"/>
              <a:ext cx="53414" cy="80955"/>
            </a:xfrm>
            <a:custGeom>
              <a:avLst/>
              <a:gdLst/>
              <a:ahLst/>
              <a:cxnLst/>
              <a:rect l="l" t="t" r="r" b="b"/>
              <a:pathLst>
                <a:path w="448" h="679" extrusionOk="0">
                  <a:moveTo>
                    <a:pt x="224" y="62"/>
                  </a:moveTo>
                  <a:cubicBezTo>
                    <a:pt x="317" y="62"/>
                    <a:pt x="355" y="162"/>
                    <a:pt x="355" y="332"/>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2"/>
                  </a:cubicBezTo>
                  <a:cubicBezTo>
                    <a:pt x="448" y="124"/>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16"/>
            <p:cNvSpPr/>
            <p:nvPr/>
          </p:nvSpPr>
          <p:spPr>
            <a:xfrm>
              <a:off x="7208013" y="2025762"/>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16"/>
            <p:cNvSpPr/>
            <p:nvPr/>
          </p:nvSpPr>
          <p:spPr>
            <a:xfrm>
              <a:off x="8004158"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16"/>
            <p:cNvSpPr/>
            <p:nvPr/>
          </p:nvSpPr>
          <p:spPr>
            <a:xfrm>
              <a:off x="8004158"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16"/>
            <p:cNvSpPr/>
            <p:nvPr/>
          </p:nvSpPr>
          <p:spPr>
            <a:xfrm>
              <a:off x="8004158"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16"/>
            <p:cNvSpPr/>
            <p:nvPr/>
          </p:nvSpPr>
          <p:spPr>
            <a:xfrm>
              <a:off x="8004158"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16"/>
            <p:cNvSpPr/>
            <p:nvPr/>
          </p:nvSpPr>
          <p:spPr>
            <a:xfrm>
              <a:off x="7995931"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16"/>
            <p:cNvSpPr/>
            <p:nvPr/>
          </p:nvSpPr>
          <p:spPr>
            <a:xfrm>
              <a:off x="7995931"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16"/>
            <p:cNvSpPr/>
            <p:nvPr/>
          </p:nvSpPr>
          <p:spPr>
            <a:xfrm>
              <a:off x="8004158"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16"/>
            <p:cNvSpPr/>
            <p:nvPr/>
          </p:nvSpPr>
          <p:spPr>
            <a:xfrm>
              <a:off x="7995931"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16"/>
            <p:cNvSpPr/>
            <p:nvPr/>
          </p:nvSpPr>
          <p:spPr>
            <a:xfrm>
              <a:off x="8004158"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16"/>
            <p:cNvSpPr/>
            <p:nvPr/>
          </p:nvSpPr>
          <p:spPr>
            <a:xfrm>
              <a:off x="7995931"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16"/>
            <p:cNvSpPr/>
            <p:nvPr/>
          </p:nvSpPr>
          <p:spPr>
            <a:xfrm>
              <a:off x="8004158"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16"/>
            <p:cNvSpPr/>
            <p:nvPr/>
          </p:nvSpPr>
          <p:spPr>
            <a:xfrm>
              <a:off x="7995931" y="159034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16"/>
            <p:cNvSpPr/>
            <p:nvPr/>
          </p:nvSpPr>
          <p:spPr>
            <a:xfrm>
              <a:off x="8004158" y="1736397"/>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16"/>
            <p:cNvSpPr/>
            <p:nvPr/>
          </p:nvSpPr>
          <p:spPr>
            <a:xfrm>
              <a:off x="7995931" y="1879709"/>
              <a:ext cx="53414" cy="80955"/>
            </a:xfrm>
            <a:custGeom>
              <a:avLst/>
              <a:gdLst/>
              <a:ahLst/>
              <a:cxnLst/>
              <a:rect l="l" t="t" r="r" b="b"/>
              <a:pathLst>
                <a:path w="448" h="679" extrusionOk="0">
                  <a:moveTo>
                    <a:pt x="224" y="62"/>
                  </a:moveTo>
                  <a:cubicBezTo>
                    <a:pt x="316" y="62"/>
                    <a:pt x="355" y="162"/>
                    <a:pt x="355" y="332"/>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16"/>
            <p:cNvSpPr/>
            <p:nvPr/>
          </p:nvSpPr>
          <p:spPr>
            <a:xfrm>
              <a:off x="8004158" y="202576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16"/>
            <p:cNvSpPr/>
            <p:nvPr/>
          </p:nvSpPr>
          <p:spPr>
            <a:xfrm>
              <a:off x="8004158" y="2169909"/>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16"/>
            <p:cNvSpPr/>
            <p:nvPr/>
          </p:nvSpPr>
          <p:spPr>
            <a:xfrm>
              <a:off x="7995931" y="2313220"/>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16"/>
            <p:cNvSpPr/>
            <p:nvPr/>
          </p:nvSpPr>
          <p:spPr>
            <a:xfrm>
              <a:off x="7995931" y="245843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16"/>
            <p:cNvSpPr/>
            <p:nvPr/>
          </p:nvSpPr>
          <p:spPr>
            <a:xfrm>
              <a:off x="8004158" y="260449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16"/>
            <p:cNvSpPr/>
            <p:nvPr/>
          </p:nvSpPr>
          <p:spPr>
            <a:xfrm>
              <a:off x="7995931" y="2747804"/>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16"/>
            <p:cNvSpPr/>
            <p:nvPr/>
          </p:nvSpPr>
          <p:spPr>
            <a:xfrm>
              <a:off x="8004158" y="2893858"/>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16"/>
            <p:cNvSpPr/>
            <p:nvPr/>
          </p:nvSpPr>
          <p:spPr>
            <a:xfrm>
              <a:off x="8004158" y="303812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16"/>
            <p:cNvSpPr/>
            <p:nvPr/>
          </p:nvSpPr>
          <p:spPr>
            <a:xfrm>
              <a:off x="7995931" y="3181315"/>
              <a:ext cx="53414" cy="81075"/>
            </a:xfrm>
            <a:custGeom>
              <a:avLst/>
              <a:gdLst/>
              <a:ahLst/>
              <a:cxnLst/>
              <a:rect l="l" t="t" r="r" b="b"/>
              <a:pathLst>
                <a:path w="448" h="680" extrusionOk="0">
                  <a:moveTo>
                    <a:pt x="224" y="70"/>
                  </a:moveTo>
                  <a:cubicBezTo>
                    <a:pt x="316" y="70"/>
                    <a:pt x="355" y="170"/>
                    <a:pt x="355" y="340"/>
                  </a:cubicBezTo>
                  <a:cubicBezTo>
                    <a:pt x="355" y="510"/>
                    <a:pt x="316" y="610"/>
                    <a:pt x="224" y="610"/>
                  </a:cubicBezTo>
                  <a:cubicBezTo>
                    <a:pt x="139" y="610"/>
                    <a:pt x="85" y="517"/>
                    <a:pt x="85" y="348"/>
                  </a:cubicBezTo>
                  <a:cubicBezTo>
                    <a:pt x="85" y="170"/>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16"/>
            <p:cNvSpPr/>
            <p:nvPr/>
          </p:nvSpPr>
          <p:spPr>
            <a:xfrm>
              <a:off x="7995931" y="3326535"/>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16"/>
            <p:cNvSpPr/>
            <p:nvPr/>
          </p:nvSpPr>
          <p:spPr>
            <a:xfrm>
              <a:off x="7995931" y="3470800"/>
              <a:ext cx="53414" cy="80955"/>
            </a:xfrm>
            <a:custGeom>
              <a:avLst/>
              <a:gdLst/>
              <a:ahLst/>
              <a:cxnLst/>
              <a:rect l="l" t="t" r="r" b="b"/>
              <a:pathLst>
                <a:path w="448" h="679" extrusionOk="0">
                  <a:moveTo>
                    <a:pt x="224" y="69"/>
                  </a:moveTo>
                  <a:cubicBezTo>
                    <a:pt x="316" y="69"/>
                    <a:pt x="355" y="170"/>
                    <a:pt x="355" y="339"/>
                  </a:cubicBezTo>
                  <a:cubicBezTo>
                    <a:pt x="355" y="501"/>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2"/>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16"/>
            <p:cNvSpPr/>
            <p:nvPr/>
          </p:nvSpPr>
          <p:spPr>
            <a:xfrm>
              <a:off x="8004158" y="3616853"/>
              <a:ext cx="25872" cy="78094"/>
            </a:xfrm>
            <a:custGeom>
              <a:avLst/>
              <a:gdLst/>
              <a:ahLst/>
              <a:cxnLst/>
              <a:rect l="l" t="t" r="r" b="b"/>
              <a:pathLst>
                <a:path w="217" h="655"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16"/>
            <p:cNvSpPr/>
            <p:nvPr/>
          </p:nvSpPr>
          <p:spPr>
            <a:xfrm>
              <a:off x="8004158" y="3761953"/>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16"/>
            <p:cNvSpPr/>
            <p:nvPr/>
          </p:nvSpPr>
          <p:spPr>
            <a:xfrm>
              <a:off x="8004158" y="3906219"/>
              <a:ext cx="25872" cy="78213"/>
            </a:xfrm>
            <a:custGeom>
              <a:avLst/>
              <a:gdLst/>
              <a:ahLst/>
              <a:cxnLst/>
              <a:rect l="l" t="t" r="r" b="b"/>
              <a:pathLst>
                <a:path w="217" h="656" extrusionOk="0">
                  <a:moveTo>
                    <a:pt x="139" y="0"/>
                  </a:moveTo>
                  <a:lnTo>
                    <a:pt x="1" y="77"/>
                  </a:lnTo>
                  <a:lnTo>
                    <a:pt x="16" y="146"/>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16"/>
            <p:cNvSpPr/>
            <p:nvPr/>
          </p:nvSpPr>
          <p:spPr>
            <a:xfrm>
              <a:off x="7995931" y="4049530"/>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62"/>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16"/>
            <p:cNvSpPr/>
            <p:nvPr/>
          </p:nvSpPr>
          <p:spPr>
            <a:xfrm>
              <a:off x="8004158" y="419558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16"/>
            <p:cNvSpPr/>
            <p:nvPr/>
          </p:nvSpPr>
          <p:spPr>
            <a:xfrm>
              <a:off x="7995931" y="4338895"/>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16"/>
            <p:cNvSpPr/>
            <p:nvPr/>
          </p:nvSpPr>
          <p:spPr>
            <a:xfrm>
              <a:off x="8004158" y="4484949"/>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16"/>
            <p:cNvSpPr/>
            <p:nvPr/>
          </p:nvSpPr>
          <p:spPr>
            <a:xfrm>
              <a:off x="7995931" y="4628260"/>
              <a:ext cx="53414" cy="80955"/>
            </a:xfrm>
            <a:custGeom>
              <a:avLst/>
              <a:gdLst/>
              <a:ahLst/>
              <a:cxnLst/>
              <a:rect l="l" t="t" r="r" b="b"/>
              <a:pathLst>
                <a:path w="448" h="679" extrusionOk="0">
                  <a:moveTo>
                    <a:pt x="224" y="69"/>
                  </a:moveTo>
                  <a:cubicBezTo>
                    <a:pt x="316" y="69"/>
                    <a:pt x="355" y="170"/>
                    <a:pt x="355" y="339"/>
                  </a:cubicBezTo>
                  <a:cubicBezTo>
                    <a:pt x="355" y="509"/>
                    <a:pt x="316" y="609"/>
                    <a:pt x="224" y="609"/>
                  </a:cubicBezTo>
                  <a:cubicBezTo>
                    <a:pt x="139" y="609"/>
                    <a:pt x="85" y="516"/>
                    <a:pt x="85" y="347"/>
                  </a:cubicBezTo>
                  <a:cubicBezTo>
                    <a:pt x="85" y="170"/>
                    <a:pt x="147" y="69"/>
                    <a:pt x="224" y="69"/>
                  </a:cubicBezTo>
                  <a:close/>
                  <a:moveTo>
                    <a:pt x="224" y="0"/>
                  </a:moveTo>
                  <a:cubicBezTo>
                    <a:pt x="93" y="0"/>
                    <a:pt x="0" y="123"/>
                    <a:pt x="0" y="339"/>
                  </a:cubicBezTo>
                  <a:cubicBezTo>
                    <a:pt x="0" y="563"/>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16"/>
            <p:cNvSpPr/>
            <p:nvPr/>
          </p:nvSpPr>
          <p:spPr>
            <a:xfrm>
              <a:off x="8004158" y="4774314"/>
              <a:ext cx="25872" cy="78213"/>
            </a:xfrm>
            <a:custGeom>
              <a:avLst/>
              <a:gdLst/>
              <a:ahLst/>
              <a:cxnLst/>
              <a:rect l="l" t="t" r="r" b="b"/>
              <a:pathLst>
                <a:path w="217" h="656" extrusionOk="0">
                  <a:moveTo>
                    <a:pt x="139" y="0"/>
                  </a:moveTo>
                  <a:lnTo>
                    <a:pt x="1" y="77"/>
                  </a:lnTo>
                  <a:lnTo>
                    <a:pt x="16" y="147"/>
                  </a:lnTo>
                  <a:lnTo>
                    <a:pt x="132" y="85"/>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16"/>
            <p:cNvSpPr/>
            <p:nvPr/>
          </p:nvSpPr>
          <p:spPr>
            <a:xfrm>
              <a:off x="906421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16"/>
            <p:cNvSpPr/>
            <p:nvPr/>
          </p:nvSpPr>
          <p:spPr>
            <a:xfrm>
              <a:off x="906421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16"/>
            <p:cNvSpPr/>
            <p:nvPr/>
          </p:nvSpPr>
          <p:spPr>
            <a:xfrm>
              <a:off x="906421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16"/>
            <p:cNvSpPr/>
            <p:nvPr/>
          </p:nvSpPr>
          <p:spPr>
            <a:xfrm>
              <a:off x="906421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16"/>
            <p:cNvSpPr/>
            <p:nvPr/>
          </p:nvSpPr>
          <p:spPr>
            <a:xfrm>
              <a:off x="905682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16"/>
            <p:cNvSpPr/>
            <p:nvPr/>
          </p:nvSpPr>
          <p:spPr>
            <a:xfrm>
              <a:off x="905682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0" name="Google Shape;5420;p16"/>
            <p:cNvSpPr/>
            <p:nvPr/>
          </p:nvSpPr>
          <p:spPr>
            <a:xfrm>
              <a:off x="906421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1" name="Google Shape;5421;p16"/>
            <p:cNvSpPr/>
            <p:nvPr/>
          </p:nvSpPr>
          <p:spPr>
            <a:xfrm>
              <a:off x="905682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16"/>
            <p:cNvSpPr/>
            <p:nvPr/>
          </p:nvSpPr>
          <p:spPr>
            <a:xfrm>
              <a:off x="906421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16"/>
            <p:cNvSpPr/>
            <p:nvPr/>
          </p:nvSpPr>
          <p:spPr>
            <a:xfrm>
              <a:off x="905682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16"/>
            <p:cNvSpPr/>
            <p:nvPr/>
          </p:nvSpPr>
          <p:spPr>
            <a:xfrm>
              <a:off x="906421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16"/>
            <p:cNvSpPr/>
            <p:nvPr/>
          </p:nvSpPr>
          <p:spPr>
            <a:xfrm>
              <a:off x="905682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16"/>
            <p:cNvSpPr/>
            <p:nvPr/>
          </p:nvSpPr>
          <p:spPr>
            <a:xfrm>
              <a:off x="906421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16"/>
            <p:cNvSpPr/>
            <p:nvPr/>
          </p:nvSpPr>
          <p:spPr>
            <a:xfrm>
              <a:off x="905682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16"/>
            <p:cNvSpPr/>
            <p:nvPr/>
          </p:nvSpPr>
          <p:spPr>
            <a:xfrm>
              <a:off x="906421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16"/>
            <p:cNvSpPr/>
            <p:nvPr/>
          </p:nvSpPr>
          <p:spPr>
            <a:xfrm>
              <a:off x="906421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16"/>
            <p:cNvSpPr/>
            <p:nvPr/>
          </p:nvSpPr>
          <p:spPr>
            <a:xfrm>
              <a:off x="905682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16"/>
            <p:cNvSpPr/>
            <p:nvPr/>
          </p:nvSpPr>
          <p:spPr>
            <a:xfrm>
              <a:off x="905682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16"/>
            <p:cNvSpPr/>
            <p:nvPr/>
          </p:nvSpPr>
          <p:spPr>
            <a:xfrm>
              <a:off x="906421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16"/>
            <p:cNvSpPr/>
            <p:nvPr/>
          </p:nvSpPr>
          <p:spPr>
            <a:xfrm>
              <a:off x="905682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16"/>
            <p:cNvSpPr/>
            <p:nvPr/>
          </p:nvSpPr>
          <p:spPr>
            <a:xfrm>
              <a:off x="906421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16"/>
            <p:cNvSpPr/>
            <p:nvPr/>
          </p:nvSpPr>
          <p:spPr>
            <a:xfrm>
              <a:off x="906421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16"/>
            <p:cNvSpPr/>
            <p:nvPr/>
          </p:nvSpPr>
          <p:spPr>
            <a:xfrm>
              <a:off x="905682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16"/>
            <p:cNvSpPr/>
            <p:nvPr/>
          </p:nvSpPr>
          <p:spPr>
            <a:xfrm>
              <a:off x="905682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16"/>
            <p:cNvSpPr/>
            <p:nvPr/>
          </p:nvSpPr>
          <p:spPr>
            <a:xfrm>
              <a:off x="905682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16"/>
            <p:cNvSpPr/>
            <p:nvPr/>
          </p:nvSpPr>
          <p:spPr>
            <a:xfrm>
              <a:off x="906421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16"/>
            <p:cNvSpPr/>
            <p:nvPr/>
          </p:nvSpPr>
          <p:spPr>
            <a:xfrm>
              <a:off x="906421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16"/>
            <p:cNvSpPr/>
            <p:nvPr/>
          </p:nvSpPr>
          <p:spPr>
            <a:xfrm>
              <a:off x="906421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16"/>
            <p:cNvSpPr/>
            <p:nvPr/>
          </p:nvSpPr>
          <p:spPr>
            <a:xfrm>
              <a:off x="905682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16"/>
            <p:cNvSpPr/>
            <p:nvPr/>
          </p:nvSpPr>
          <p:spPr>
            <a:xfrm>
              <a:off x="906421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16"/>
            <p:cNvSpPr/>
            <p:nvPr/>
          </p:nvSpPr>
          <p:spPr>
            <a:xfrm>
              <a:off x="905682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16"/>
            <p:cNvSpPr/>
            <p:nvPr/>
          </p:nvSpPr>
          <p:spPr>
            <a:xfrm>
              <a:off x="906421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16"/>
            <p:cNvSpPr/>
            <p:nvPr/>
          </p:nvSpPr>
          <p:spPr>
            <a:xfrm>
              <a:off x="905682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16"/>
            <p:cNvSpPr/>
            <p:nvPr/>
          </p:nvSpPr>
          <p:spPr>
            <a:xfrm>
              <a:off x="906421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16"/>
            <p:cNvSpPr/>
            <p:nvPr/>
          </p:nvSpPr>
          <p:spPr>
            <a:xfrm>
              <a:off x="4554354"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16"/>
            <p:cNvSpPr/>
            <p:nvPr/>
          </p:nvSpPr>
          <p:spPr>
            <a:xfrm>
              <a:off x="4554354"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16"/>
            <p:cNvSpPr/>
            <p:nvPr/>
          </p:nvSpPr>
          <p:spPr>
            <a:xfrm>
              <a:off x="4554354"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16"/>
            <p:cNvSpPr/>
            <p:nvPr/>
          </p:nvSpPr>
          <p:spPr>
            <a:xfrm>
              <a:off x="4554354"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16"/>
            <p:cNvSpPr/>
            <p:nvPr/>
          </p:nvSpPr>
          <p:spPr>
            <a:xfrm>
              <a:off x="6942432"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16"/>
            <p:cNvSpPr/>
            <p:nvPr/>
          </p:nvSpPr>
          <p:spPr>
            <a:xfrm>
              <a:off x="6942432"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16"/>
            <p:cNvSpPr/>
            <p:nvPr/>
          </p:nvSpPr>
          <p:spPr>
            <a:xfrm>
              <a:off x="6942432" y="28957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16"/>
            <p:cNvSpPr/>
            <p:nvPr/>
          </p:nvSpPr>
          <p:spPr>
            <a:xfrm>
              <a:off x="6934205" y="432883"/>
              <a:ext cx="53414" cy="80955"/>
            </a:xfrm>
            <a:custGeom>
              <a:avLst/>
              <a:gdLst/>
              <a:ahLst/>
              <a:cxnLst/>
              <a:rect l="l" t="t" r="r" b="b"/>
              <a:pathLst>
                <a:path w="448" h="679" extrusionOk="0">
                  <a:moveTo>
                    <a:pt x="224" y="70"/>
                  </a:moveTo>
                  <a:cubicBezTo>
                    <a:pt x="316" y="70"/>
                    <a:pt x="355" y="162"/>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16"/>
            <p:cNvSpPr/>
            <p:nvPr/>
          </p:nvSpPr>
          <p:spPr>
            <a:xfrm>
              <a:off x="6934205" y="57702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16"/>
            <p:cNvSpPr/>
            <p:nvPr/>
          </p:nvSpPr>
          <p:spPr>
            <a:xfrm>
              <a:off x="6942432" y="72308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16"/>
            <p:cNvSpPr/>
            <p:nvPr/>
          </p:nvSpPr>
          <p:spPr>
            <a:xfrm>
              <a:off x="6934205" y="866394"/>
              <a:ext cx="53414" cy="80955"/>
            </a:xfrm>
            <a:custGeom>
              <a:avLst/>
              <a:gdLst/>
              <a:ahLst/>
              <a:cxnLst/>
              <a:rect l="l" t="t" r="r" b="b"/>
              <a:pathLst>
                <a:path w="448" h="679" extrusionOk="0">
                  <a:moveTo>
                    <a:pt x="224" y="70"/>
                  </a:moveTo>
                  <a:cubicBezTo>
                    <a:pt x="316" y="70"/>
                    <a:pt x="355" y="170"/>
                    <a:pt x="355" y="340"/>
                  </a:cubicBezTo>
                  <a:cubicBezTo>
                    <a:pt x="355" y="509"/>
                    <a:pt x="316" y="617"/>
                    <a:pt x="224" y="617"/>
                  </a:cubicBezTo>
                  <a:cubicBezTo>
                    <a:pt x="139" y="617"/>
                    <a:pt x="85" y="517"/>
                    <a:pt x="85" y="348"/>
                  </a:cubicBezTo>
                  <a:cubicBezTo>
                    <a:pt x="85" y="170"/>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16"/>
            <p:cNvSpPr/>
            <p:nvPr/>
          </p:nvSpPr>
          <p:spPr>
            <a:xfrm>
              <a:off x="6942432" y="101244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16"/>
            <p:cNvSpPr/>
            <p:nvPr/>
          </p:nvSpPr>
          <p:spPr>
            <a:xfrm>
              <a:off x="6934205" y="1155759"/>
              <a:ext cx="53414" cy="80955"/>
            </a:xfrm>
            <a:custGeom>
              <a:avLst/>
              <a:gdLst/>
              <a:ahLst/>
              <a:cxnLst/>
              <a:rect l="l" t="t" r="r" b="b"/>
              <a:pathLst>
                <a:path w="448" h="679" extrusionOk="0">
                  <a:moveTo>
                    <a:pt x="224" y="70"/>
                  </a:moveTo>
                  <a:cubicBezTo>
                    <a:pt x="316" y="70"/>
                    <a:pt x="355" y="170"/>
                    <a:pt x="355" y="340"/>
                  </a:cubicBezTo>
                  <a:cubicBezTo>
                    <a:pt x="355" y="509"/>
                    <a:pt x="316" y="610"/>
                    <a:pt x="224" y="610"/>
                  </a:cubicBezTo>
                  <a:cubicBezTo>
                    <a:pt x="139" y="610"/>
                    <a:pt x="85" y="517"/>
                    <a:pt x="85" y="348"/>
                  </a:cubicBezTo>
                  <a:cubicBezTo>
                    <a:pt x="85" y="163"/>
                    <a:pt x="147" y="70"/>
                    <a:pt x="224" y="70"/>
                  </a:cubicBezTo>
                  <a:close/>
                  <a:moveTo>
                    <a:pt x="224" y="1"/>
                  </a:moveTo>
                  <a:cubicBezTo>
                    <a:pt x="93" y="1"/>
                    <a:pt x="0" y="124"/>
                    <a:pt x="0" y="348"/>
                  </a:cubicBezTo>
                  <a:cubicBezTo>
                    <a:pt x="0" y="563"/>
                    <a:pt x="85" y="679"/>
                    <a:pt x="216" y="679"/>
                  </a:cubicBezTo>
                  <a:cubicBezTo>
                    <a:pt x="362" y="679"/>
                    <a:pt x="447" y="556"/>
                    <a:pt x="447" y="332"/>
                  </a:cubicBezTo>
                  <a:cubicBezTo>
                    <a:pt x="447" y="124"/>
                    <a:pt x="362"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16"/>
            <p:cNvSpPr/>
            <p:nvPr/>
          </p:nvSpPr>
          <p:spPr>
            <a:xfrm>
              <a:off x="6934205" y="1300979"/>
              <a:ext cx="53414" cy="80955"/>
            </a:xfrm>
            <a:custGeom>
              <a:avLst/>
              <a:gdLst/>
              <a:ahLst/>
              <a:cxnLst/>
              <a:rect l="l" t="t" r="r" b="b"/>
              <a:pathLst>
                <a:path w="448" h="679" extrusionOk="0">
                  <a:moveTo>
                    <a:pt x="224" y="70"/>
                  </a:moveTo>
                  <a:cubicBezTo>
                    <a:pt x="316" y="70"/>
                    <a:pt x="355" y="170"/>
                    <a:pt x="355" y="332"/>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2"/>
                  </a:cubicBezTo>
                  <a:cubicBezTo>
                    <a:pt x="447" y="124"/>
                    <a:pt x="362"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16"/>
            <p:cNvSpPr/>
            <p:nvPr/>
          </p:nvSpPr>
          <p:spPr>
            <a:xfrm>
              <a:off x="6942432"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16"/>
            <p:cNvSpPr/>
            <p:nvPr/>
          </p:nvSpPr>
          <p:spPr>
            <a:xfrm>
              <a:off x="6942432" y="159117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16"/>
            <p:cNvSpPr/>
            <p:nvPr/>
          </p:nvSpPr>
          <p:spPr>
            <a:xfrm>
              <a:off x="4819935" y="206"/>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16"/>
            <p:cNvSpPr/>
            <p:nvPr/>
          </p:nvSpPr>
          <p:spPr>
            <a:xfrm>
              <a:off x="4819935" y="144353"/>
              <a:ext cx="25753" cy="78213"/>
            </a:xfrm>
            <a:custGeom>
              <a:avLst/>
              <a:gdLst/>
              <a:ahLst/>
              <a:cxnLst/>
              <a:rect l="l" t="t" r="r" b="b"/>
              <a:pathLst>
                <a:path w="216" h="656" extrusionOk="0">
                  <a:moveTo>
                    <a:pt x="139" y="1"/>
                  </a:moveTo>
                  <a:lnTo>
                    <a:pt x="0" y="78"/>
                  </a:lnTo>
                  <a:lnTo>
                    <a:pt x="16" y="147"/>
                  </a:lnTo>
                  <a:lnTo>
                    <a:pt x="131" y="86"/>
                  </a:lnTo>
                  <a:lnTo>
                    <a:pt x="131" y="656"/>
                  </a:lnTo>
                  <a:lnTo>
                    <a:pt x="216" y="656"/>
                  </a:lnTo>
                  <a:lnTo>
                    <a:pt x="216"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16"/>
            <p:cNvSpPr/>
            <p:nvPr/>
          </p:nvSpPr>
          <p:spPr>
            <a:xfrm>
              <a:off x="4819935" y="289572"/>
              <a:ext cx="25753" cy="78213"/>
            </a:xfrm>
            <a:custGeom>
              <a:avLst/>
              <a:gdLst/>
              <a:ahLst/>
              <a:cxnLst/>
              <a:rect l="l" t="t" r="r" b="b"/>
              <a:pathLst>
                <a:path w="216" h="656" extrusionOk="0">
                  <a:moveTo>
                    <a:pt x="139" y="0"/>
                  </a:moveTo>
                  <a:lnTo>
                    <a:pt x="0" y="77"/>
                  </a:lnTo>
                  <a:lnTo>
                    <a:pt x="16" y="139"/>
                  </a:lnTo>
                  <a:lnTo>
                    <a:pt x="131" y="77"/>
                  </a:lnTo>
                  <a:lnTo>
                    <a:pt x="131" y="655"/>
                  </a:lnTo>
                  <a:lnTo>
                    <a:pt x="216" y="655"/>
                  </a:lnTo>
                  <a:lnTo>
                    <a:pt x="216"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16"/>
            <p:cNvSpPr/>
            <p:nvPr/>
          </p:nvSpPr>
          <p:spPr>
            <a:xfrm>
              <a:off x="4811589" y="432883"/>
              <a:ext cx="53414" cy="80955"/>
            </a:xfrm>
            <a:custGeom>
              <a:avLst/>
              <a:gdLst/>
              <a:ahLst/>
              <a:cxnLst/>
              <a:rect l="l" t="t" r="r" b="b"/>
              <a:pathLst>
                <a:path w="448" h="679" extrusionOk="0">
                  <a:moveTo>
                    <a:pt x="224" y="70"/>
                  </a:moveTo>
                  <a:cubicBezTo>
                    <a:pt x="317" y="70"/>
                    <a:pt x="355" y="162"/>
                    <a:pt x="355" y="331"/>
                  </a:cubicBezTo>
                  <a:cubicBezTo>
                    <a:pt x="355" y="501"/>
                    <a:pt x="309" y="609"/>
                    <a:pt x="224" y="609"/>
                  </a:cubicBezTo>
                  <a:cubicBezTo>
                    <a:pt x="140" y="609"/>
                    <a:pt x="86" y="509"/>
                    <a:pt x="86" y="339"/>
                  </a:cubicBezTo>
                  <a:cubicBezTo>
                    <a:pt x="86" y="162"/>
                    <a:pt x="147" y="70"/>
                    <a:pt x="224" y="70"/>
                  </a:cubicBezTo>
                  <a:close/>
                  <a:moveTo>
                    <a:pt x="224" y="0"/>
                  </a:moveTo>
                  <a:cubicBezTo>
                    <a:pt x="93" y="0"/>
                    <a:pt x="1" y="116"/>
                    <a:pt x="1" y="339"/>
                  </a:cubicBezTo>
                  <a:cubicBezTo>
                    <a:pt x="1" y="555"/>
                    <a:pt x="86" y="678"/>
                    <a:pt x="217" y="678"/>
                  </a:cubicBezTo>
                  <a:cubicBezTo>
                    <a:pt x="363" y="678"/>
                    <a:pt x="448" y="555"/>
                    <a:pt x="448" y="331"/>
                  </a:cubicBezTo>
                  <a:cubicBezTo>
                    <a:pt x="448" y="123"/>
                    <a:pt x="363" y="0"/>
                    <a:pt x="224"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16"/>
            <p:cNvSpPr/>
            <p:nvPr/>
          </p:nvSpPr>
          <p:spPr>
            <a:xfrm>
              <a:off x="4811589" y="577029"/>
              <a:ext cx="53414" cy="80955"/>
            </a:xfrm>
            <a:custGeom>
              <a:avLst/>
              <a:gdLst/>
              <a:ahLst/>
              <a:cxnLst/>
              <a:rect l="l" t="t" r="r" b="b"/>
              <a:pathLst>
                <a:path w="448" h="679" extrusionOk="0">
                  <a:moveTo>
                    <a:pt x="224" y="70"/>
                  </a:moveTo>
                  <a:cubicBezTo>
                    <a:pt x="317" y="70"/>
                    <a:pt x="355" y="170"/>
                    <a:pt x="355" y="340"/>
                  </a:cubicBezTo>
                  <a:cubicBezTo>
                    <a:pt x="355" y="509"/>
                    <a:pt x="309" y="610"/>
                    <a:pt x="224" y="610"/>
                  </a:cubicBezTo>
                  <a:cubicBezTo>
                    <a:pt x="140" y="610"/>
                    <a:pt x="86" y="517"/>
                    <a:pt x="86" y="348"/>
                  </a:cubicBezTo>
                  <a:cubicBezTo>
                    <a:pt x="86" y="170"/>
                    <a:pt x="147" y="70"/>
                    <a:pt x="224" y="70"/>
                  </a:cubicBezTo>
                  <a:close/>
                  <a:moveTo>
                    <a:pt x="224" y="1"/>
                  </a:moveTo>
                  <a:cubicBezTo>
                    <a:pt x="93" y="1"/>
                    <a:pt x="1" y="124"/>
                    <a:pt x="1" y="348"/>
                  </a:cubicBezTo>
                  <a:cubicBezTo>
                    <a:pt x="1" y="563"/>
                    <a:pt x="86" y="679"/>
                    <a:pt x="217" y="679"/>
                  </a:cubicBezTo>
                  <a:cubicBezTo>
                    <a:pt x="363" y="679"/>
                    <a:pt x="448" y="556"/>
                    <a:pt x="448" y="332"/>
                  </a:cubicBezTo>
                  <a:cubicBezTo>
                    <a:pt x="448" y="124"/>
                    <a:pt x="363" y="1"/>
                    <a:pt x="224"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16"/>
            <p:cNvSpPr/>
            <p:nvPr/>
          </p:nvSpPr>
          <p:spPr>
            <a:xfrm>
              <a:off x="5880707" y="206"/>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16"/>
            <p:cNvSpPr/>
            <p:nvPr/>
          </p:nvSpPr>
          <p:spPr>
            <a:xfrm>
              <a:off x="5880707" y="14435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16"/>
            <p:cNvSpPr/>
            <p:nvPr/>
          </p:nvSpPr>
          <p:spPr>
            <a:xfrm>
              <a:off x="5880707" y="289572"/>
              <a:ext cx="26707" cy="78213"/>
            </a:xfrm>
            <a:custGeom>
              <a:avLst/>
              <a:gdLst/>
              <a:ahLst/>
              <a:cxnLst/>
              <a:rect l="l" t="t" r="r" b="b"/>
              <a:pathLst>
                <a:path w="224" h="656" extrusionOk="0">
                  <a:moveTo>
                    <a:pt x="147" y="0"/>
                  </a:moveTo>
                  <a:lnTo>
                    <a:pt x="0" y="77"/>
                  </a:lnTo>
                  <a:lnTo>
                    <a:pt x="24" y="139"/>
                  </a:lnTo>
                  <a:lnTo>
                    <a:pt x="131"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16"/>
            <p:cNvSpPr/>
            <p:nvPr/>
          </p:nvSpPr>
          <p:spPr>
            <a:xfrm>
              <a:off x="5872480" y="432883"/>
              <a:ext cx="53295" cy="80955"/>
            </a:xfrm>
            <a:custGeom>
              <a:avLst/>
              <a:gdLst/>
              <a:ahLst/>
              <a:cxnLst/>
              <a:rect l="l" t="t" r="r" b="b"/>
              <a:pathLst>
                <a:path w="447" h="679" extrusionOk="0">
                  <a:moveTo>
                    <a:pt x="224" y="70"/>
                  </a:moveTo>
                  <a:cubicBezTo>
                    <a:pt x="316" y="70"/>
                    <a:pt x="362" y="162"/>
                    <a:pt x="362" y="331"/>
                  </a:cubicBezTo>
                  <a:cubicBezTo>
                    <a:pt x="362" y="501"/>
                    <a:pt x="316" y="609"/>
                    <a:pt x="224" y="609"/>
                  </a:cubicBezTo>
                  <a:cubicBezTo>
                    <a:pt x="147" y="609"/>
                    <a:pt x="93" y="509"/>
                    <a:pt x="93" y="339"/>
                  </a:cubicBezTo>
                  <a:cubicBezTo>
                    <a:pt x="93" y="162"/>
                    <a:pt x="147" y="70"/>
                    <a:pt x="224" y="70"/>
                  </a:cubicBezTo>
                  <a:close/>
                  <a:moveTo>
                    <a:pt x="231" y="0"/>
                  </a:moveTo>
                  <a:cubicBezTo>
                    <a:pt x="100" y="0"/>
                    <a:pt x="0" y="116"/>
                    <a:pt x="0" y="339"/>
                  </a:cubicBezTo>
                  <a:cubicBezTo>
                    <a:pt x="8" y="555"/>
                    <a:pt x="93" y="678"/>
                    <a:pt x="224" y="678"/>
                  </a:cubicBezTo>
                  <a:cubicBezTo>
                    <a:pt x="370" y="678"/>
                    <a:pt x="447" y="555"/>
                    <a:pt x="447" y="331"/>
                  </a:cubicBezTo>
                  <a:cubicBezTo>
                    <a:pt x="447" y="123"/>
                    <a:pt x="362" y="0"/>
                    <a:pt x="231"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16"/>
            <p:cNvSpPr/>
            <p:nvPr/>
          </p:nvSpPr>
          <p:spPr>
            <a:xfrm>
              <a:off x="5872480" y="577029"/>
              <a:ext cx="53295" cy="80955"/>
            </a:xfrm>
            <a:custGeom>
              <a:avLst/>
              <a:gdLst/>
              <a:ahLst/>
              <a:cxnLst/>
              <a:rect l="l" t="t" r="r" b="b"/>
              <a:pathLst>
                <a:path w="447" h="679" extrusionOk="0">
                  <a:moveTo>
                    <a:pt x="224" y="70"/>
                  </a:moveTo>
                  <a:cubicBezTo>
                    <a:pt x="316" y="70"/>
                    <a:pt x="362" y="170"/>
                    <a:pt x="362" y="340"/>
                  </a:cubicBezTo>
                  <a:cubicBezTo>
                    <a:pt x="362" y="509"/>
                    <a:pt x="316" y="610"/>
                    <a:pt x="224" y="610"/>
                  </a:cubicBezTo>
                  <a:cubicBezTo>
                    <a:pt x="147" y="610"/>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16"/>
            <p:cNvSpPr/>
            <p:nvPr/>
          </p:nvSpPr>
          <p:spPr>
            <a:xfrm>
              <a:off x="5880707" y="723083"/>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16"/>
            <p:cNvSpPr/>
            <p:nvPr/>
          </p:nvSpPr>
          <p:spPr>
            <a:xfrm>
              <a:off x="5872480" y="866394"/>
              <a:ext cx="53295" cy="80955"/>
            </a:xfrm>
            <a:custGeom>
              <a:avLst/>
              <a:gdLst/>
              <a:ahLst/>
              <a:cxnLst/>
              <a:rect l="l" t="t" r="r" b="b"/>
              <a:pathLst>
                <a:path w="447" h="679" extrusionOk="0">
                  <a:moveTo>
                    <a:pt x="224" y="70"/>
                  </a:moveTo>
                  <a:cubicBezTo>
                    <a:pt x="316" y="70"/>
                    <a:pt x="362" y="170"/>
                    <a:pt x="362" y="340"/>
                  </a:cubicBezTo>
                  <a:cubicBezTo>
                    <a:pt x="362" y="509"/>
                    <a:pt x="316" y="617"/>
                    <a:pt x="224" y="617"/>
                  </a:cubicBezTo>
                  <a:cubicBezTo>
                    <a:pt x="147" y="617"/>
                    <a:pt x="93" y="517"/>
                    <a:pt x="93" y="348"/>
                  </a:cubicBezTo>
                  <a:cubicBezTo>
                    <a:pt x="93" y="170"/>
                    <a:pt x="147" y="70"/>
                    <a:pt x="224" y="70"/>
                  </a:cubicBezTo>
                  <a:close/>
                  <a:moveTo>
                    <a:pt x="231" y="1"/>
                  </a:moveTo>
                  <a:cubicBezTo>
                    <a:pt x="100" y="1"/>
                    <a:pt x="0" y="124"/>
                    <a:pt x="0" y="348"/>
                  </a:cubicBezTo>
                  <a:cubicBezTo>
                    <a:pt x="8" y="563"/>
                    <a:pt x="93" y="679"/>
                    <a:pt x="224" y="679"/>
                  </a:cubicBezTo>
                  <a:cubicBezTo>
                    <a:pt x="370" y="679"/>
                    <a:pt x="447" y="556"/>
                    <a:pt x="447" y="332"/>
                  </a:cubicBezTo>
                  <a:cubicBezTo>
                    <a:pt x="447" y="124"/>
                    <a:pt x="362" y="1"/>
                    <a:pt x="231"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16"/>
            <p:cNvSpPr/>
            <p:nvPr/>
          </p:nvSpPr>
          <p:spPr>
            <a:xfrm>
              <a:off x="5880707" y="1012448"/>
              <a:ext cx="26707" cy="78213"/>
            </a:xfrm>
            <a:custGeom>
              <a:avLst/>
              <a:gdLst/>
              <a:ahLst/>
              <a:cxnLst/>
              <a:rect l="l" t="t" r="r" b="b"/>
              <a:pathLst>
                <a:path w="224" h="656" extrusionOk="0">
                  <a:moveTo>
                    <a:pt x="147" y="1"/>
                  </a:moveTo>
                  <a:lnTo>
                    <a:pt x="0" y="78"/>
                  </a:lnTo>
                  <a:lnTo>
                    <a:pt x="24" y="147"/>
                  </a:lnTo>
                  <a:lnTo>
                    <a:pt x="131"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16"/>
            <p:cNvSpPr/>
            <p:nvPr/>
          </p:nvSpPr>
          <p:spPr>
            <a:xfrm>
              <a:off x="7473355" y="206"/>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16"/>
            <p:cNvSpPr/>
            <p:nvPr/>
          </p:nvSpPr>
          <p:spPr>
            <a:xfrm>
              <a:off x="7473355" y="14435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16"/>
            <p:cNvSpPr/>
            <p:nvPr/>
          </p:nvSpPr>
          <p:spPr>
            <a:xfrm>
              <a:off x="7473355" y="28957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16"/>
            <p:cNvSpPr/>
            <p:nvPr/>
          </p:nvSpPr>
          <p:spPr>
            <a:xfrm>
              <a:off x="7465128" y="432883"/>
              <a:ext cx="53414" cy="80955"/>
            </a:xfrm>
            <a:custGeom>
              <a:avLst/>
              <a:gdLst/>
              <a:ahLst/>
              <a:cxnLst/>
              <a:rect l="l" t="t" r="r" b="b"/>
              <a:pathLst>
                <a:path w="448" h="679" extrusionOk="0">
                  <a:moveTo>
                    <a:pt x="224" y="70"/>
                  </a:moveTo>
                  <a:cubicBezTo>
                    <a:pt x="316" y="70"/>
                    <a:pt x="363" y="162"/>
                    <a:pt x="363" y="331"/>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16"/>
            <p:cNvSpPr/>
            <p:nvPr/>
          </p:nvSpPr>
          <p:spPr>
            <a:xfrm>
              <a:off x="7465128" y="57702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16"/>
            <p:cNvSpPr/>
            <p:nvPr/>
          </p:nvSpPr>
          <p:spPr>
            <a:xfrm>
              <a:off x="7473355" y="723083"/>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16"/>
            <p:cNvSpPr/>
            <p:nvPr/>
          </p:nvSpPr>
          <p:spPr>
            <a:xfrm>
              <a:off x="7465128" y="866394"/>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16"/>
            <p:cNvSpPr/>
            <p:nvPr/>
          </p:nvSpPr>
          <p:spPr>
            <a:xfrm>
              <a:off x="7473355" y="101244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16"/>
            <p:cNvSpPr/>
            <p:nvPr/>
          </p:nvSpPr>
          <p:spPr>
            <a:xfrm>
              <a:off x="7465128" y="1155759"/>
              <a:ext cx="53414" cy="80955"/>
            </a:xfrm>
            <a:custGeom>
              <a:avLst/>
              <a:gdLst/>
              <a:ahLst/>
              <a:cxnLst/>
              <a:rect l="l" t="t" r="r" b="b"/>
              <a:pathLst>
                <a:path w="448" h="679" extrusionOk="0">
                  <a:moveTo>
                    <a:pt x="224" y="70"/>
                  </a:moveTo>
                  <a:cubicBezTo>
                    <a:pt x="316" y="70"/>
                    <a:pt x="363" y="170"/>
                    <a:pt x="363" y="340"/>
                  </a:cubicBezTo>
                  <a:cubicBezTo>
                    <a:pt x="363" y="509"/>
                    <a:pt x="316" y="610"/>
                    <a:pt x="224" y="610"/>
                  </a:cubicBezTo>
                  <a:cubicBezTo>
                    <a:pt x="147" y="610"/>
                    <a:pt x="93" y="517"/>
                    <a:pt x="93" y="348"/>
                  </a:cubicBezTo>
                  <a:cubicBezTo>
                    <a:pt x="93" y="163"/>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16"/>
            <p:cNvSpPr/>
            <p:nvPr/>
          </p:nvSpPr>
          <p:spPr>
            <a:xfrm>
              <a:off x="7465128" y="1300979"/>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16"/>
            <p:cNvSpPr/>
            <p:nvPr/>
          </p:nvSpPr>
          <p:spPr>
            <a:xfrm>
              <a:off x="7473355" y="144703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16"/>
            <p:cNvSpPr/>
            <p:nvPr/>
          </p:nvSpPr>
          <p:spPr>
            <a:xfrm>
              <a:off x="7473355" y="1591178"/>
              <a:ext cx="26826" cy="78213"/>
            </a:xfrm>
            <a:custGeom>
              <a:avLst/>
              <a:gdLst/>
              <a:ahLst/>
              <a:cxnLst/>
              <a:rect l="l" t="t" r="r" b="b"/>
              <a:pathLst>
                <a:path w="225" h="656" extrusionOk="0">
                  <a:moveTo>
                    <a:pt x="147" y="1"/>
                  </a:moveTo>
                  <a:lnTo>
                    <a:pt x="1" y="78"/>
                  </a:lnTo>
                  <a:lnTo>
                    <a:pt x="24" y="147"/>
                  </a:lnTo>
                  <a:lnTo>
                    <a:pt x="132" y="86"/>
                  </a:lnTo>
                  <a:lnTo>
                    <a:pt x="139" y="86"/>
                  </a:lnTo>
                  <a:lnTo>
                    <a:pt x="139" y="656"/>
                  </a:lnTo>
                  <a:lnTo>
                    <a:pt x="224" y="656"/>
                  </a:lnTo>
                  <a:lnTo>
                    <a:pt x="224" y="1"/>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16"/>
            <p:cNvSpPr/>
            <p:nvPr/>
          </p:nvSpPr>
          <p:spPr>
            <a:xfrm>
              <a:off x="7473355" y="1736397"/>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16"/>
            <p:cNvSpPr/>
            <p:nvPr/>
          </p:nvSpPr>
          <p:spPr>
            <a:xfrm>
              <a:off x="7465128" y="1879709"/>
              <a:ext cx="53414" cy="80955"/>
            </a:xfrm>
            <a:custGeom>
              <a:avLst/>
              <a:gdLst/>
              <a:ahLst/>
              <a:cxnLst/>
              <a:rect l="l" t="t" r="r" b="b"/>
              <a:pathLst>
                <a:path w="448" h="679" extrusionOk="0">
                  <a:moveTo>
                    <a:pt x="224" y="70"/>
                  </a:moveTo>
                  <a:cubicBezTo>
                    <a:pt x="316" y="70"/>
                    <a:pt x="363" y="162"/>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16"/>
            <p:cNvSpPr/>
            <p:nvPr/>
          </p:nvSpPr>
          <p:spPr>
            <a:xfrm>
              <a:off x="7473355" y="2025762"/>
              <a:ext cx="26826" cy="78213"/>
            </a:xfrm>
            <a:custGeom>
              <a:avLst/>
              <a:gdLst/>
              <a:ahLst/>
              <a:cxnLst/>
              <a:rect l="l" t="t" r="r" b="b"/>
              <a:pathLst>
                <a:path w="225" h="656" extrusionOk="0">
                  <a:moveTo>
                    <a:pt x="147" y="0"/>
                  </a:moveTo>
                  <a:lnTo>
                    <a:pt x="1" y="77"/>
                  </a:lnTo>
                  <a:lnTo>
                    <a:pt x="24" y="139"/>
                  </a:lnTo>
                  <a:lnTo>
                    <a:pt x="132" y="77"/>
                  </a:lnTo>
                  <a:lnTo>
                    <a:pt x="139" y="77"/>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16"/>
            <p:cNvSpPr/>
            <p:nvPr/>
          </p:nvSpPr>
          <p:spPr>
            <a:xfrm>
              <a:off x="7473355" y="217002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16"/>
            <p:cNvSpPr/>
            <p:nvPr/>
          </p:nvSpPr>
          <p:spPr>
            <a:xfrm>
              <a:off x="7465128" y="2313220"/>
              <a:ext cx="53414" cy="80955"/>
            </a:xfrm>
            <a:custGeom>
              <a:avLst/>
              <a:gdLst/>
              <a:ahLst/>
              <a:cxnLst/>
              <a:rect l="l" t="t" r="r" b="b"/>
              <a:pathLst>
                <a:path w="448" h="679" extrusionOk="0">
                  <a:moveTo>
                    <a:pt x="224" y="70"/>
                  </a:moveTo>
                  <a:cubicBezTo>
                    <a:pt x="316" y="70"/>
                    <a:pt x="363" y="170"/>
                    <a:pt x="363" y="340"/>
                  </a:cubicBezTo>
                  <a:cubicBezTo>
                    <a:pt x="363" y="509"/>
                    <a:pt x="316" y="617"/>
                    <a:pt x="224" y="617"/>
                  </a:cubicBezTo>
                  <a:cubicBezTo>
                    <a:pt x="147" y="617"/>
                    <a:pt x="93" y="517"/>
                    <a:pt x="93" y="348"/>
                  </a:cubicBezTo>
                  <a:cubicBezTo>
                    <a:pt x="93" y="170"/>
                    <a:pt x="147" y="70"/>
                    <a:pt x="224" y="70"/>
                  </a:cubicBezTo>
                  <a:close/>
                  <a:moveTo>
                    <a:pt x="232" y="1"/>
                  </a:moveTo>
                  <a:cubicBezTo>
                    <a:pt x="101" y="1"/>
                    <a:pt x="0" y="124"/>
                    <a:pt x="0" y="348"/>
                  </a:cubicBezTo>
                  <a:cubicBezTo>
                    <a:pt x="8" y="563"/>
                    <a:pt x="93" y="679"/>
                    <a:pt x="224" y="679"/>
                  </a:cubicBezTo>
                  <a:cubicBezTo>
                    <a:pt x="370" y="679"/>
                    <a:pt x="447" y="556"/>
                    <a:pt x="447" y="332"/>
                  </a:cubicBezTo>
                  <a:cubicBezTo>
                    <a:pt x="447" y="124"/>
                    <a:pt x="363" y="1"/>
                    <a:pt x="232" y="1"/>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16"/>
            <p:cNvSpPr/>
            <p:nvPr/>
          </p:nvSpPr>
          <p:spPr>
            <a:xfrm>
              <a:off x="7473355" y="245939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16"/>
            <p:cNvSpPr/>
            <p:nvPr/>
          </p:nvSpPr>
          <p:spPr>
            <a:xfrm>
              <a:off x="7465128" y="2602704"/>
              <a:ext cx="53414" cy="80955"/>
            </a:xfrm>
            <a:custGeom>
              <a:avLst/>
              <a:gdLst/>
              <a:ahLst/>
              <a:cxnLst/>
              <a:rect l="l" t="t" r="r" b="b"/>
              <a:pathLst>
                <a:path w="448" h="679" extrusionOk="0">
                  <a:moveTo>
                    <a:pt x="224" y="69"/>
                  </a:moveTo>
                  <a:cubicBezTo>
                    <a:pt x="316" y="69"/>
                    <a:pt x="363" y="170"/>
                    <a:pt x="363" y="339"/>
                  </a:cubicBezTo>
                  <a:cubicBezTo>
                    <a:pt x="363" y="509"/>
                    <a:pt x="316" y="609"/>
                    <a:pt x="224" y="609"/>
                  </a:cubicBezTo>
                  <a:cubicBezTo>
                    <a:pt x="147" y="609"/>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16"/>
            <p:cNvSpPr/>
            <p:nvPr/>
          </p:nvSpPr>
          <p:spPr>
            <a:xfrm>
              <a:off x="7473355" y="2748758"/>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16"/>
            <p:cNvSpPr/>
            <p:nvPr/>
          </p:nvSpPr>
          <p:spPr>
            <a:xfrm>
              <a:off x="7465128" y="2892069"/>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2"/>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16"/>
            <p:cNvSpPr/>
            <p:nvPr/>
          </p:nvSpPr>
          <p:spPr>
            <a:xfrm>
              <a:off x="7473355" y="3038123"/>
              <a:ext cx="26826" cy="78094"/>
            </a:xfrm>
            <a:custGeom>
              <a:avLst/>
              <a:gdLst/>
              <a:ahLst/>
              <a:cxnLst/>
              <a:rect l="l" t="t" r="r" b="b"/>
              <a:pathLst>
                <a:path w="225" h="655" extrusionOk="0">
                  <a:moveTo>
                    <a:pt x="147" y="0"/>
                  </a:moveTo>
                  <a:lnTo>
                    <a:pt x="1" y="77"/>
                  </a:lnTo>
                  <a:lnTo>
                    <a:pt x="24" y="146"/>
                  </a:lnTo>
                  <a:lnTo>
                    <a:pt x="132" y="85"/>
                  </a:lnTo>
                  <a:lnTo>
                    <a:pt x="139" y="85"/>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16"/>
            <p:cNvSpPr/>
            <p:nvPr/>
          </p:nvSpPr>
          <p:spPr>
            <a:xfrm>
              <a:off x="7465128" y="3181435"/>
              <a:ext cx="53414" cy="80955"/>
            </a:xfrm>
            <a:custGeom>
              <a:avLst/>
              <a:gdLst/>
              <a:ahLst/>
              <a:cxnLst/>
              <a:rect l="l" t="t" r="r" b="b"/>
              <a:pathLst>
                <a:path w="448" h="679" extrusionOk="0">
                  <a:moveTo>
                    <a:pt x="224" y="69"/>
                  </a:moveTo>
                  <a:cubicBezTo>
                    <a:pt x="316" y="69"/>
                    <a:pt x="363" y="170"/>
                    <a:pt x="363" y="339"/>
                  </a:cubicBezTo>
                  <a:cubicBezTo>
                    <a:pt x="363" y="509"/>
                    <a:pt x="316" y="616"/>
                    <a:pt x="224" y="616"/>
                  </a:cubicBezTo>
                  <a:cubicBezTo>
                    <a:pt x="147" y="616"/>
                    <a:pt x="93" y="516"/>
                    <a:pt x="93" y="347"/>
                  </a:cubicBezTo>
                  <a:cubicBezTo>
                    <a:pt x="93" y="170"/>
                    <a:pt x="147" y="69"/>
                    <a:pt x="224" y="69"/>
                  </a:cubicBezTo>
                  <a:close/>
                  <a:moveTo>
                    <a:pt x="232" y="0"/>
                  </a:moveTo>
                  <a:cubicBezTo>
                    <a:pt x="101" y="0"/>
                    <a:pt x="0" y="123"/>
                    <a:pt x="0" y="347"/>
                  </a:cubicBezTo>
                  <a:cubicBezTo>
                    <a:pt x="8" y="563"/>
                    <a:pt x="93" y="678"/>
                    <a:pt x="224" y="678"/>
                  </a:cubicBezTo>
                  <a:cubicBezTo>
                    <a:pt x="370" y="678"/>
                    <a:pt x="447" y="555"/>
                    <a:pt x="447" y="331"/>
                  </a:cubicBezTo>
                  <a:cubicBezTo>
                    <a:pt x="447" y="123"/>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16"/>
            <p:cNvSpPr/>
            <p:nvPr/>
          </p:nvSpPr>
          <p:spPr>
            <a:xfrm>
              <a:off x="7465128" y="3326535"/>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16"/>
            <p:cNvSpPr/>
            <p:nvPr/>
          </p:nvSpPr>
          <p:spPr>
            <a:xfrm>
              <a:off x="7473355" y="3472588"/>
              <a:ext cx="26826" cy="78213"/>
            </a:xfrm>
            <a:custGeom>
              <a:avLst/>
              <a:gdLst/>
              <a:ahLst/>
              <a:cxnLst/>
              <a:rect l="l" t="t" r="r" b="b"/>
              <a:pathLst>
                <a:path w="225" h="656" extrusionOk="0">
                  <a:moveTo>
                    <a:pt x="147" y="0"/>
                  </a:moveTo>
                  <a:lnTo>
                    <a:pt x="1" y="78"/>
                  </a:lnTo>
                  <a:lnTo>
                    <a:pt x="24" y="139"/>
                  </a:lnTo>
                  <a:lnTo>
                    <a:pt x="132" y="78"/>
                  </a:lnTo>
                  <a:lnTo>
                    <a:pt x="139" y="78"/>
                  </a:lnTo>
                  <a:lnTo>
                    <a:pt x="139" y="655"/>
                  </a:lnTo>
                  <a:lnTo>
                    <a:pt x="224" y="655"/>
                  </a:lnTo>
                  <a:lnTo>
                    <a:pt x="224" y="0"/>
                  </a:ln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16"/>
            <p:cNvSpPr/>
            <p:nvPr/>
          </p:nvSpPr>
          <p:spPr>
            <a:xfrm>
              <a:off x="7465128" y="3615900"/>
              <a:ext cx="53414" cy="80955"/>
            </a:xfrm>
            <a:custGeom>
              <a:avLst/>
              <a:gdLst/>
              <a:ahLst/>
              <a:cxnLst/>
              <a:rect l="l" t="t" r="r" b="b"/>
              <a:pathLst>
                <a:path w="448" h="679" extrusionOk="0">
                  <a:moveTo>
                    <a:pt x="224" y="70"/>
                  </a:moveTo>
                  <a:cubicBezTo>
                    <a:pt x="316" y="70"/>
                    <a:pt x="363" y="170"/>
                    <a:pt x="363" y="332"/>
                  </a:cubicBezTo>
                  <a:cubicBezTo>
                    <a:pt x="363" y="501"/>
                    <a:pt x="316" y="609"/>
                    <a:pt x="224" y="609"/>
                  </a:cubicBezTo>
                  <a:cubicBezTo>
                    <a:pt x="147" y="609"/>
                    <a:pt x="93" y="509"/>
                    <a:pt x="93" y="339"/>
                  </a:cubicBezTo>
                  <a:cubicBezTo>
                    <a:pt x="93" y="162"/>
                    <a:pt x="147" y="70"/>
                    <a:pt x="224" y="70"/>
                  </a:cubicBezTo>
                  <a:close/>
                  <a:moveTo>
                    <a:pt x="232" y="0"/>
                  </a:moveTo>
                  <a:cubicBezTo>
                    <a:pt x="101" y="0"/>
                    <a:pt x="0" y="116"/>
                    <a:pt x="0" y="339"/>
                  </a:cubicBezTo>
                  <a:cubicBezTo>
                    <a:pt x="8" y="555"/>
                    <a:pt x="93" y="678"/>
                    <a:pt x="224" y="678"/>
                  </a:cubicBezTo>
                  <a:cubicBezTo>
                    <a:pt x="370" y="678"/>
                    <a:pt x="447" y="555"/>
                    <a:pt x="447" y="332"/>
                  </a:cubicBezTo>
                  <a:cubicBezTo>
                    <a:pt x="447" y="124"/>
                    <a:pt x="363" y="0"/>
                    <a:pt x="232" y="0"/>
                  </a:cubicBezTo>
                  <a:close/>
                </a:path>
              </a:pathLst>
            </a:cu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16"/>
            <p:cNvSpPr/>
            <p:nvPr/>
          </p:nvSpPr>
          <p:spPr>
            <a:xfrm>
              <a:off x="3227168"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16"/>
            <p:cNvSpPr/>
            <p:nvPr/>
          </p:nvSpPr>
          <p:spPr>
            <a:xfrm>
              <a:off x="3227168"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16"/>
            <p:cNvSpPr/>
            <p:nvPr/>
          </p:nvSpPr>
          <p:spPr>
            <a:xfrm>
              <a:off x="3227168"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16"/>
            <p:cNvSpPr/>
            <p:nvPr/>
          </p:nvSpPr>
          <p:spPr>
            <a:xfrm>
              <a:off x="3227168"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16"/>
            <p:cNvSpPr/>
            <p:nvPr/>
          </p:nvSpPr>
          <p:spPr>
            <a:xfrm>
              <a:off x="3219775"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16"/>
            <p:cNvSpPr/>
            <p:nvPr/>
          </p:nvSpPr>
          <p:spPr>
            <a:xfrm>
              <a:off x="3219775"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9" name="Google Shape;5509;p16"/>
            <p:cNvSpPr/>
            <p:nvPr/>
          </p:nvSpPr>
          <p:spPr>
            <a:xfrm>
              <a:off x="3227168"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0" name="Google Shape;5510;p16"/>
            <p:cNvSpPr/>
            <p:nvPr/>
          </p:nvSpPr>
          <p:spPr>
            <a:xfrm>
              <a:off x="3219775"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16"/>
            <p:cNvSpPr/>
            <p:nvPr/>
          </p:nvSpPr>
          <p:spPr>
            <a:xfrm>
              <a:off x="3227168"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rgbClr val="3FE6FF">
                <a:alpha val="722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16"/>
            <p:cNvSpPr/>
            <p:nvPr/>
          </p:nvSpPr>
          <p:spPr>
            <a:xfrm>
              <a:off x="3757971"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16"/>
            <p:cNvSpPr/>
            <p:nvPr/>
          </p:nvSpPr>
          <p:spPr>
            <a:xfrm>
              <a:off x="3757971"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16"/>
            <p:cNvSpPr/>
            <p:nvPr/>
          </p:nvSpPr>
          <p:spPr>
            <a:xfrm>
              <a:off x="3757971"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16"/>
            <p:cNvSpPr/>
            <p:nvPr/>
          </p:nvSpPr>
          <p:spPr>
            <a:xfrm>
              <a:off x="3757971"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16"/>
            <p:cNvSpPr/>
            <p:nvPr/>
          </p:nvSpPr>
          <p:spPr>
            <a:xfrm>
              <a:off x="3749744"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1" y="1"/>
                  </a:moveTo>
                  <a:cubicBezTo>
                    <a:pt x="93" y="1"/>
                    <a:pt x="0" y="124"/>
                    <a:pt x="0" y="340"/>
                  </a:cubicBezTo>
                  <a:cubicBezTo>
                    <a:pt x="0" y="563"/>
                    <a:pt x="85" y="679"/>
                    <a:pt x="216"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16"/>
            <p:cNvSpPr/>
            <p:nvPr/>
          </p:nvSpPr>
          <p:spPr>
            <a:xfrm>
              <a:off x="3749744"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31" y="0"/>
                  </a:moveTo>
                  <a:cubicBezTo>
                    <a:pt x="93" y="0"/>
                    <a:pt x="0" y="116"/>
                    <a:pt x="0" y="339"/>
                  </a:cubicBezTo>
                  <a:cubicBezTo>
                    <a:pt x="0" y="555"/>
                    <a:pt x="85" y="678"/>
                    <a:pt x="216"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16"/>
            <p:cNvSpPr/>
            <p:nvPr/>
          </p:nvSpPr>
          <p:spPr>
            <a:xfrm>
              <a:off x="4288893" y="206"/>
              <a:ext cx="25872" cy="78213"/>
            </a:xfrm>
            <a:custGeom>
              <a:avLst/>
              <a:gdLst/>
              <a:ahLst/>
              <a:cxnLst/>
              <a:rect l="l" t="t" r="r" b="b"/>
              <a:pathLst>
                <a:path w="217" h="656" extrusionOk="0">
                  <a:moveTo>
                    <a:pt x="140" y="0"/>
                  </a:moveTo>
                  <a:lnTo>
                    <a:pt x="1" y="77"/>
                  </a:lnTo>
                  <a:lnTo>
                    <a:pt x="16" y="139"/>
                  </a:lnTo>
                  <a:lnTo>
                    <a:pt x="132" y="77"/>
                  </a:lnTo>
                  <a:lnTo>
                    <a:pt x="132" y="655"/>
                  </a:lnTo>
                  <a:lnTo>
                    <a:pt x="217" y="655"/>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16"/>
            <p:cNvSpPr/>
            <p:nvPr/>
          </p:nvSpPr>
          <p:spPr>
            <a:xfrm>
              <a:off x="4288893" y="144353"/>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16"/>
            <p:cNvSpPr/>
            <p:nvPr/>
          </p:nvSpPr>
          <p:spPr>
            <a:xfrm>
              <a:off x="4288893" y="288618"/>
              <a:ext cx="25872" cy="79167"/>
            </a:xfrm>
            <a:custGeom>
              <a:avLst/>
              <a:gdLst/>
              <a:ahLst/>
              <a:cxnLst/>
              <a:rect l="l" t="t" r="r" b="b"/>
              <a:pathLst>
                <a:path w="217" h="664" extrusionOk="0">
                  <a:moveTo>
                    <a:pt x="140" y="0"/>
                  </a:moveTo>
                  <a:lnTo>
                    <a:pt x="1" y="85"/>
                  </a:lnTo>
                  <a:lnTo>
                    <a:pt x="16" y="147"/>
                  </a:lnTo>
                  <a:lnTo>
                    <a:pt x="132" y="85"/>
                  </a:lnTo>
                  <a:lnTo>
                    <a:pt x="132" y="663"/>
                  </a:lnTo>
                  <a:lnTo>
                    <a:pt x="217" y="663"/>
                  </a:lnTo>
                  <a:lnTo>
                    <a:pt x="2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16"/>
            <p:cNvSpPr/>
            <p:nvPr/>
          </p:nvSpPr>
          <p:spPr>
            <a:xfrm>
              <a:off x="4288893" y="433718"/>
              <a:ext cx="25872" cy="78213"/>
            </a:xfrm>
            <a:custGeom>
              <a:avLst/>
              <a:gdLst/>
              <a:ahLst/>
              <a:cxnLst/>
              <a:rect l="l" t="t" r="r" b="b"/>
              <a:pathLst>
                <a:path w="217" h="656" extrusionOk="0">
                  <a:moveTo>
                    <a:pt x="140" y="1"/>
                  </a:moveTo>
                  <a:lnTo>
                    <a:pt x="1" y="78"/>
                  </a:lnTo>
                  <a:lnTo>
                    <a:pt x="16" y="147"/>
                  </a:lnTo>
                  <a:lnTo>
                    <a:pt x="132" y="86"/>
                  </a:lnTo>
                  <a:lnTo>
                    <a:pt x="132" y="656"/>
                  </a:lnTo>
                  <a:lnTo>
                    <a:pt x="217" y="656"/>
                  </a:lnTo>
                  <a:lnTo>
                    <a:pt x="217"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16"/>
            <p:cNvSpPr/>
            <p:nvPr/>
          </p:nvSpPr>
          <p:spPr>
            <a:xfrm>
              <a:off x="4280666"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32" y="1"/>
                  </a:moveTo>
                  <a:cubicBezTo>
                    <a:pt x="93" y="1"/>
                    <a:pt x="1" y="124"/>
                    <a:pt x="1" y="340"/>
                  </a:cubicBezTo>
                  <a:cubicBezTo>
                    <a:pt x="1" y="563"/>
                    <a:pt x="85" y="679"/>
                    <a:pt x="216" y="679"/>
                  </a:cubicBezTo>
                  <a:cubicBezTo>
                    <a:pt x="363" y="679"/>
                    <a:pt x="447" y="556"/>
                    <a:pt x="447" y="332"/>
                  </a:cubicBezTo>
                  <a:cubicBezTo>
                    <a:pt x="447"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16"/>
            <p:cNvSpPr/>
            <p:nvPr/>
          </p:nvSpPr>
          <p:spPr>
            <a:xfrm>
              <a:off x="5349903" y="206"/>
              <a:ext cx="25872" cy="78213"/>
            </a:xfrm>
            <a:custGeom>
              <a:avLst/>
              <a:gdLst/>
              <a:ahLst/>
              <a:cxnLst/>
              <a:rect l="l" t="t" r="r" b="b"/>
              <a:pathLst>
                <a:path w="217" h="656" extrusionOk="0">
                  <a:moveTo>
                    <a:pt x="139" y="0"/>
                  </a:moveTo>
                  <a:lnTo>
                    <a:pt x="0" y="77"/>
                  </a:lnTo>
                  <a:lnTo>
                    <a:pt x="16" y="139"/>
                  </a:lnTo>
                  <a:lnTo>
                    <a:pt x="131" y="77"/>
                  </a:lnTo>
                  <a:lnTo>
                    <a:pt x="131"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4" name="Google Shape;5524;p16"/>
            <p:cNvSpPr/>
            <p:nvPr/>
          </p:nvSpPr>
          <p:spPr>
            <a:xfrm>
              <a:off x="5349903" y="144353"/>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16"/>
            <p:cNvSpPr/>
            <p:nvPr/>
          </p:nvSpPr>
          <p:spPr>
            <a:xfrm>
              <a:off x="5349903" y="288618"/>
              <a:ext cx="25872" cy="79167"/>
            </a:xfrm>
            <a:custGeom>
              <a:avLst/>
              <a:gdLst/>
              <a:ahLst/>
              <a:cxnLst/>
              <a:rect l="l" t="t" r="r" b="b"/>
              <a:pathLst>
                <a:path w="217" h="664" extrusionOk="0">
                  <a:moveTo>
                    <a:pt x="139" y="0"/>
                  </a:moveTo>
                  <a:lnTo>
                    <a:pt x="0" y="85"/>
                  </a:lnTo>
                  <a:lnTo>
                    <a:pt x="16" y="147"/>
                  </a:lnTo>
                  <a:lnTo>
                    <a:pt x="131" y="85"/>
                  </a:lnTo>
                  <a:lnTo>
                    <a:pt x="131"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16"/>
            <p:cNvSpPr/>
            <p:nvPr/>
          </p:nvSpPr>
          <p:spPr>
            <a:xfrm>
              <a:off x="5349903" y="433718"/>
              <a:ext cx="25872" cy="78213"/>
            </a:xfrm>
            <a:custGeom>
              <a:avLst/>
              <a:gdLst/>
              <a:ahLst/>
              <a:cxnLst/>
              <a:rect l="l" t="t" r="r" b="b"/>
              <a:pathLst>
                <a:path w="217" h="656" extrusionOk="0">
                  <a:moveTo>
                    <a:pt x="139" y="1"/>
                  </a:moveTo>
                  <a:lnTo>
                    <a:pt x="0" y="78"/>
                  </a:lnTo>
                  <a:lnTo>
                    <a:pt x="16" y="147"/>
                  </a:lnTo>
                  <a:lnTo>
                    <a:pt x="131" y="86"/>
                  </a:lnTo>
                  <a:lnTo>
                    <a:pt x="131"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16"/>
            <p:cNvSpPr/>
            <p:nvPr/>
          </p:nvSpPr>
          <p:spPr>
            <a:xfrm>
              <a:off x="5341557" y="577029"/>
              <a:ext cx="53414" cy="80955"/>
            </a:xfrm>
            <a:custGeom>
              <a:avLst/>
              <a:gdLst/>
              <a:ahLst/>
              <a:cxnLst/>
              <a:rect l="l" t="t" r="r" b="b"/>
              <a:pathLst>
                <a:path w="448" h="679" extrusionOk="0">
                  <a:moveTo>
                    <a:pt x="224" y="70"/>
                  </a:moveTo>
                  <a:cubicBezTo>
                    <a:pt x="317" y="70"/>
                    <a:pt x="355" y="170"/>
                    <a:pt x="355" y="340"/>
                  </a:cubicBezTo>
                  <a:cubicBezTo>
                    <a:pt x="355" y="509"/>
                    <a:pt x="317" y="609"/>
                    <a:pt x="224" y="609"/>
                  </a:cubicBezTo>
                  <a:cubicBezTo>
                    <a:pt x="140" y="609"/>
                    <a:pt x="86" y="517"/>
                    <a:pt x="86" y="347"/>
                  </a:cubicBezTo>
                  <a:cubicBezTo>
                    <a:pt x="86" y="163"/>
                    <a:pt x="147" y="70"/>
                    <a:pt x="224" y="70"/>
                  </a:cubicBezTo>
                  <a:close/>
                  <a:moveTo>
                    <a:pt x="232" y="1"/>
                  </a:moveTo>
                  <a:cubicBezTo>
                    <a:pt x="93" y="1"/>
                    <a:pt x="1" y="124"/>
                    <a:pt x="1" y="340"/>
                  </a:cubicBezTo>
                  <a:cubicBezTo>
                    <a:pt x="1" y="563"/>
                    <a:pt x="93" y="679"/>
                    <a:pt x="217" y="679"/>
                  </a:cubicBezTo>
                  <a:cubicBezTo>
                    <a:pt x="363" y="679"/>
                    <a:pt x="448" y="556"/>
                    <a:pt x="448" y="332"/>
                  </a:cubicBezTo>
                  <a:cubicBezTo>
                    <a:pt x="448" y="124"/>
                    <a:pt x="363" y="1"/>
                    <a:pt x="2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16"/>
            <p:cNvSpPr/>
            <p:nvPr/>
          </p:nvSpPr>
          <p:spPr>
            <a:xfrm>
              <a:off x="5341557" y="722248"/>
              <a:ext cx="53414" cy="80955"/>
            </a:xfrm>
            <a:custGeom>
              <a:avLst/>
              <a:gdLst/>
              <a:ahLst/>
              <a:cxnLst/>
              <a:rect l="l" t="t" r="r" b="b"/>
              <a:pathLst>
                <a:path w="448" h="679" extrusionOk="0">
                  <a:moveTo>
                    <a:pt x="224" y="62"/>
                  </a:moveTo>
                  <a:cubicBezTo>
                    <a:pt x="317" y="62"/>
                    <a:pt x="355" y="162"/>
                    <a:pt x="355" y="331"/>
                  </a:cubicBezTo>
                  <a:cubicBezTo>
                    <a:pt x="355" y="501"/>
                    <a:pt x="317" y="609"/>
                    <a:pt x="224" y="609"/>
                  </a:cubicBezTo>
                  <a:cubicBezTo>
                    <a:pt x="140" y="609"/>
                    <a:pt x="86" y="509"/>
                    <a:pt x="86" y="339"/>
                  </a:cubicBezTo>
                  <a:cubicBezTo>
                    <a:pt x="86" y="162"/>
                    <a:pt x="147" y="62"/>
                    <a:pt x="224" y="62"/>
                  </a:cubicBezTo>
                  <a:close/>
                  <a:moveTo>
                    <a:pt x="232" y="0"/>
                  </a:moveTo>
                  <a:cubicBezTo>
                    <a:pt x="93" y="0"/>
                    <a:pt x="1" y="116"/>
                    <a:pt x="1" y="339"/>
                  </a:cubicBezTo>
                  <a:cubicBezTo>
                    <a:pt x="1" y="555"/>
                    <a:pt x="93" y="678"/>
                    <a:pt x="217" y="678"/>
                  </a:cubicBezTo>
                  <a:cubicBezTo>
                    <a:pt x="363" y="678"/>
                    <a:pt x="448" y="555"/>
                    <a:pt x="448" y="331"/>
                  </a:cubicBezTo>
                  <a:cubicBezTo>
                    <a:pt x="448" y="123"/>
                    <a:pt x="363" y="0"/>
                    <a:pt x="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16"/>
            <p:cNvSpPr/>
            <p:nvPr/>
          </p:nvSpPr>
          <p:spPr>
            <a:xfrm>
              <a:off x="6411510" y="206"/>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16"/>
            <p:cNvSpPr/>
            <p:nvPr/>
          </p:nvSpPr>
          <p:spPr>
            <a:xfrm>
              <a:off x="6411510" y="144353"/>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16"/>
            <p:cNvSpPr/>
            <p:nvPr/>
          </p:nvSpPr>
          <p:spPr>
            <a:xfrm>
              <a:off x="6411510" y="288618"/>
              <a:ext cx="25872" cy="79167"/>
            </a:xfrm>
            <a:custGeom>
              <a:avLst/>
              <a:gdLst/>
              <a:ahLst/>
              <a:cxnLst/>
              <a:rect l="l" t="t" r="r" b="b"/>
              <a:pathLst>
                <a:path w="217" h="664" extrusionOk="0">
                  <a:moveTo>
                    <a:pt x="139" y="0"/>
                  </a:moveTo>
                  <a:lnTo>
                    <a:pt x="1" y="85"/>
                  </a:lnTo>
                  <a:lnTo>
                    <a:pt x="16" y="147"/>
                  </a:lnTo>
                  <a:lnTo>
                    <a:pt x="132" y="85"/>
                  </a:lnTo>
                  <a:lnTo>
                    <a:pt x="132" y="663"/>
                  </a:lnTo>
                  <a:lnTo>
                    <a:pt x="216" y="663"/>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16"/>
            <p:cNvSpPr/>
            <p:nvPr/>
          </p:nvSpPr>
          <p:spPr>
            <a:xfrm>
              <a:off x="6411510" y="433718"/>
              <a:ext cx="25872" cy="78213"/>
            </a:xfrm>
            <a:custGeom>
              <a:avLst/>
              <a:gdLst/>
              <a:ahLst/>
              <a:cxnLst/>
              <a:rect l="l" t="t" r="r" b="b"/>
              <a:pathLst>
                <a:path w="217" h="656" extrusionOk="0">
                  <a:moveTo>
                    <a:pt x="139" y="1"/>
                  </a:moveTo>
                  <a:lnTo>
                    <a:pt x="1" y="78"/>
                  </a:lnTo>
                  <a:lnTo>
                    <a:pt x="16" y="147"/>
                  </a:lnTo>
                  <a:lnTo>
                    <a:pt x="132" y="86"/>
                  </a:lnTo>
                  <a:lnTo>
                    <a:pt x="132" y="656"/>
                  </a:lnTo>
                  <a:lnTo>
                    <a:pt x="216" y="656"/>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16"/>
            <p:cNvSpPr/>
            <p:nvPr/>
          </p:nvSpPr>
          <p:spPr>
            <a:xfrm>
              <a:off x="6403283" y="577029"/>
              <a:ext cx="53414" cy="80955"/>
            </a:xfrm>
            <a:custGeom>
              <a:avLst/>
              <a:gdLst/>
              <a:ahLst/>
              <a:cxnLst/>
              <a:rect l="l" t="t" r="r" b="b"/>
              <a:pathLst>
                <a:path w="448" h="679" extrusionOk="0">
                  <a:moveTo>
                    <a:pt x="224" y="70"/>
                  </a:moveTo>
                  <a:cubicBezTo>
                    <a:pt x="316" y="70"/>
                    <a:pt x="355" y="170"/>
                    <a:pt x="355" y="340"/>
                  </a:cubicBezTo>
                  <a:cubicBezTo>
                    <a:pt x="355" y="509"/>
                    <a:pt x="316" y="609"/>
                    <a:pt x="224" y="609"/>
                  </a:cubicBezTo>
                  <a:cubicBezTo>
                    <a:pt x="139" y="609"/>
                    <a:pt x="85" y="517"/>
                    <a:pt x="85" y="347"/>
                  </a:cubicBezTo>
                  <a:cubicBezTo>
                    <a:pt x="85" y="163"/>
                    <a:pt x="147" y="70"/>
                    <a:pt x="224" y="70"/>
                  </a:cubicBezTo>
                  <a:close/>
                  <a:moveTo>
                    <a:pt x="224" y="1"/>
                  </a:moveTo>
                  <a:cubicBezTo>
                    <a:pt x="93" y="1"/>
                    <a:pt x="0" y="124"/>
                    <a:pt x="0" y="340"/>
                  </a:cubicBezTo>
                  <a:cubicBezTo>
                    <a:pt x="0" y="563"/>
                    <a:pt x="85" y="679"/>
                    <a:pt x="216" y="679"/>
                  </a:cubicBezTo>
                  <a:cubicBezTo>
                    <a:pt x="362" y="679"/>
                    <a:pt x="447" y="556"/>
                    <a:pt x="447" y="332"/>
                  </a:cubicBezTo>
                  <a:cubicBezTo>
                    <a:pt x="447" y="124"/>
                    <a:pt x="362"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16"/>
            <p:cNvSpPr/>
            <p:nvPr/>
          </p:nvSpPr>
          <p:spPr>
            <a:xfrm>
              <a:off x="6403283" y="722248"/>
              <a:ext cx="53414" cy="80955"/>
            </a:xfrm>
            <a:custGeom>
              <a:avLst/>
              <a:gdLst/>
              <a:ahLst/>
              <a:cxnLst/>
              <a:rect l="l" t="t" r="r" b="b"/>
              <a:pathLst>
                <a:path w="448" h="679" extrusionOk="0">
                  <a:moveTo>
                    <a:pt x="224" y="62"/>
                  </a:moveTo>
                  <a:cubicBezTo>
                    <a:pt x="316" y="62"/>
                    <a:pt x="355" y="162"/>
                    <a:pt x="355" y="331"/>
                  </a:cubicBezTo>
                  <a:cubicBezTo>
                    <a:pt x="355" y="501"/>
                    <a:pt x="316" y="609"/>
                    <a:pt x="224" y="609"/>
                  </a:cubicBezTo>
                  <a:cubicBezTo>
                    <a:pt x="139" y="609"/>
                    <a:pt x="85" y="509"/>
                    <a:pt x="85" y="339"/>
                  </a:cubicBezTo>
                  <a:cubicBezTo>
                    <a:pt x="85" y="162"/>
                    <a:pt x="147" y="62"/>
                    <a:pt x="224" y="62"/>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16"/>
            <p:cNvSpPr/>
            <p:nvPr/>
          </p:nvSpPr>
          <p:spPr>
            <a:xfrm>
              <a:off x="6411510" y="86830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16"/>
            <p:cNvSpPr/>
            <p:nvPr/>
          </p:nvSpPr>
          <p:spPr>
            <a:xfrm>
              <a:off x="6403283" y="1010660"/>
              <a:ext cx="53414" cy="81909"/>
            </a:xfrm>
            <a:custGeom>
              <a:avLst/>
              <a:gdLst/>
              <a:ahLst/>
              <a:cxnLst/>
              <a:rect l="l" t="t" r="r" b="b"/>
              <a:pathLst>
                <a:path w="448" h="687" extrusionOk="0">
                  <a:moveTo>
                    <a:pt x="224" y="70"/>
                  </a:moveTo>
                  <a:cubicBezTo>
                    <a:pt x="316" y="70"/>
                    <a:pt x="355" y="170"/>
                    <a:pt x="355" y="339"/>
                  </a:cubicBezTo>
                  <a:cubicBezTo>
                    <a:pt x="355" y="509"/>
                    <a:pt x="316" y="617"/>
                    <a:pt x="224" y="617"/>
                  </a:cubicBezTo>
                  <a:cubicBezTo>
                    <a:pt x="139" y="617"/>
                    <a:pt x="85" y="517"/>
                    <a:pt x="85" y="347"/>
                  </a:cubicBezTo>
                  <a:cubicBezTo>
                    <a:pt x="85" y="170"/>
                    <a:pt x="147" y="70"/>
                    <a:pt x="224" y="70"/>
                  </a:cubicBezTo>
                  <a:close/>
                  <a:moveTo>
                    <a:pt x="224" y="0"/>
                  </a:moveTo>
                  <a:cubicBezTo>
                    <a:pt x="93" y="0"/>
                    <a:pt x="0" y="124"/>
                    <a:pt x="0" y="347"/>
                  </a:cubicBezTo>
                  <a:cubicBezTo>
                    <a:pt x="0" y="563"/>
                    <a:pt x="85" y="686"/>
                    <a:pt x="216" y="686"/>
                  </a:cubicBezTo>
                  <a:cubicBezTo>
                    <a:pt x="362" y="686"/>
                    <a:pt x="447" y="563"/>
                    <a:pt x="447" y="339"/>
                  </a:cubicBezTo>
                  <a:cubicBezTo>
                    <a:pt x="447" y="124"/>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7" name="Google Shape;5537;p16"/>
            <p:cNvSpPr/>
            <p:nvPr/>
          </p:nvSpPr>
          <p:spPr>
            <a:xfrm>
              <a:off x="6411510" y="1156713"/>
              <a:ext cx="25872" cy="79167"/>
            </a:xfrm>
            <a:custGeom>
              <a:avLst/>
              <a:gdLst/>
              <a:ahLst/>
              <a:cxnLst/>
              <a:rect l="l" t="t" r="r" b="b"/>
              <a:pathLst>
                <a:path w="217" h="664" extrusionOk="0">
                  <a:moveTo>
                    <a:pt x="139" y="1"/>
                  </a:moveTo>
                  <a:lnTo>
                    <a:pt x="1" y="85"/>
                  </a:lnTo>
                  <a:lnTo>
                    <a:pt x="16" y="147"/>
                  </a:lnTo>
                  <a:lnTo>
                    <a:pt x="132" y="85"/>
                  </a:lnTo>
                  <a:lnTo>
                    <a:pt x="132" y="663"/>
                  </a:lnTo>
                  <a:lnTo>
                    <a:pt x="216" y="663"/>
                  </a:lnTo>
                  <a:lnTo>
                    <a:pt x="21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16"/>
            <p:cNvSpPr/>
            <p:nvPr/>
          </p:nvSpPr>
          <p:spPr>
            <a:xfrm>
              <a:off x="6403283" y="1300979"/>
              <a:ext cx="53414" cy="80955"/>
            </a:xfrm>
            <a:custGeom>
              <a:avLst/>
              <a:gdLst/>
              <a:ahLst/>
              <a:cxnLst/>
              <a:rect l="l" t="t" r="r" b="b"/>
              <a:pathLst>
                <a:path w="448" h="679" extrusionOk="0">
                  <a:moveTo>
                    <a:pt x="224" y="70"/>
                  </a:moveTo>
                  <a:cubicBezTo>
                    <a:pt x="316" y="70"/>
                    <a:pt x="355" y="170"/>
                    <a:pt x="355" y="331"/>
                  </a:cubicBezTo>
                  <a:cubicBezTo>
                    <a:pt x="355" y="501"/>
                    <a:pt x="316" y="609"/>
                    <a:pt x="224" y="609"/>
                  </a:cubicBezTo>
                  <a:cubicBezTo>
                    <a:pt x="139" y="609"/>
                    <a:pt x="85" y="509"/>
                    <a:pt x="85" y="339"/>
                  </a:cubicBezTo>
                  <a:cubicBezTo>
                    <a:pt x="85" y="162"/>
                    <a:pt x="147" y="70"/>
                    <a:pt x="224" y="70"/>
                  </a:cubicBezTo>
                  <a:close/>
                  <a:moveTo>
                    <a:pt x="224" y="0"/>
                  </a:moveTo>
                  <a:cubicBezTo>
                    <a:pt x="93" y="0"/>
                    <a:pt x="0" y="116"/>
                    <a:pt x="0" y="339"/>
                  </a:cubicBezTo>
                  <a:cubicBezTo>
                    <a:pt x="0" y="555"/>
                    <a:pt x="85" y="678"/>
                    <a:pt x="216" y="678"/>
                  </a:cubicBezTo>
                  <a:cubicBezTo>
                    <a:pt x="362" y="678"/>
                    <a:pt x="447" y="555"/>
                    <a:pt x="447" y="331"/>
                  </a:cubicBezTo>
                  <a:cubicBezTo>
                    <a:pt x="447" y="123"/>
                    <a:pt x="362"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16"/>
            <p:cNvSpPr/>
            <p:nvPr/>
          </p:nvSpPr>
          <p:spPr>
            <a:xfrm>
              <a:off x="6411510" y="1447032"/>
              <a:ext cx="25872" cy="78213"/>
            </a:xfrm>
            <a:custGeom>
              <a:avLst/>
              <a:gdLst/>
              <a:ahLst/>
              <a:cxnLst/>
              <a:rect l="l" t="t" r="r" b="b"/>
              <a:pathLst>
                <a:path w="217" h="656" extrusionOk="0">
                  <a:moveTo>
                    <a:pt x="139" y="0"/>
                  </a:moveTo>
                  <a:lnTo>
                    <a:pt x="1" y="77"/>
                  </a:lnTo>
                  <a:lnTo>
                    <a:pt x="16" y="139"/>
                  </a:lnTo>
                  <a:lnTo>
                    <a:pt x="132" y="77"/>
                  </a:lnTo>
                  <a:lnTo>
                    <a:pt x="132" y="655"/>
                  </a:lnTo>
                  <a:lnTo>
                    <a:pt x="216" y="655"/>
                  </a:lnTo>
                  <a:lnTo>
                    <a:pt x="2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16"/>
            <p:cNvSpPr/>
            <p:nvPr/>
          </p:nvSpPr>
          <p:spPr>
            <a:xfrm>
              <a:off x="8268784" y="206"/>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16"/>
            <p:cNvSpPr/>
            <p:nvPr/>
          </p:nvSpPr>
          <p:spPr>
            <a:xfrm>
              <a:off x="8268784" y="144353"/>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16"/>
            <p:cNvSpPr/>
            <p:nvPr/>
          </p:nvSpPr>
          <p:spPr>
            <a:xfrm>
              <a:off x="8268784" y="288618"/>
              <a:ext cx="26707" cy="79167"/>
            </a:xfrm>
            <a:custGeom>
              <a:avLst/>
              <a:gdLst/>
              <a:ahLst/>
              <a:cxnLst/>
              <a:rect l="l" t="t" r="r" b="b"/>
              <a:pathLst>
                <a:path w="224" h="664" extrusionOk="0">
                  <a:moveTo>
                    <a:pt x="147" y="0"/>
                  </a:moveTo>
                  <a:lnTo>
                    <a:pt x="0" y="85"/>
                  </a:lnTo>
                  <a:lnTo>
                    <a:pt x="23" y="147"/>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16"/>
            <p:cNvSpPr/>
            <p:nvPr/>
          </p:nvSpPr>
          <p:spPr>
            <a:xfrm>
              <a:off x="8268784" y="433718"/>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16"/>
            <p:cNvSpPr/>
            <p:nvPr/>
          </p:nvSpPr>
          <p:spPr>
            <a:xfrm>
              <a:off x="8261392" y="577029"/>
              <a:ext cx="52460" cy="80955"/>
            </a:xfrm>
            <a:custGeom>
              <a:avLst/>
              <a:gdLst/>
              <a:ahLst/>
              <a:cxnLst/>
              <a:rect l="l" t="t" r="r" b="b"/>
              <a:pathLst>
                <a:path w="440" h="679" extrusionOk="0">
                  <a:moveTo>
                    <a:pt x="224" y="70"/>
                  </a:moveTo>
                  <a:cubicBezTo>
                    <a:pt x="316" y="70"/>
                    <a:pt x="355" y="170"/>
                    <a:pt x="355" y="340"/>
                  </a:cubicBezTo>
                  <a:cubicBezTo>
                    <a:pt x="355" y="509"/>
                    <a:pt x="309" y="609"/>
                    <a:pt x="216" y="609"/>
                  </a:cubicBezTo>
                  <a:cubicBezTo>
                    <a:pt x="139" y="609"/>
                    <a:pt x="85" y="517"/>
                    <a:pt x="85" y="347"/>
                  </a:cubicBezTo>
                  <a:cubicBezTo>
                    <a:pt x="85" y="163"/>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16"/>
            <p:cNvSpPr/>
            <p:nvPr/>
          </p:nvSpPr>
          <p:spPr>
            <a:xfrm>
              <a:off x="8261392" y="722248"/>
              <a:ext cx="52460" cy="80955"/>
            </a:xfrm>
            <a:custGeom>
              <a:avLst/>
              <a:gdLst/>
              <a:ahLst/>
              <a:cxnLst/>
              <a:rect l="l" t="t" r="r" b="b"/>
              <a:pathLst>
                <a:path w="440" h="679" extrusionOk="0">
                  <a:moveTo>
                    <a:pt x="224" y="62"/>
                  </a:moveTo>
                  <a:cubicBezTo>
                    <a:pt x="316" y="62"/>
                    <a:pt x="355" y="162"/>
                    <a:pt x="355" y="331"/>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16"/>
            <p:cNvSpPr/>
            <p:nvPr/>
          </p:nvSpPr>
          <p:spPr>
            <a:xfrm>
              <a:off x="8268784" y="86830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16"/>
            <p:cNvSpPr/>
            <p:nvPr/>
          </p:nvSpPr>
          <p:spPr>
            <a:xfrm>
              <a:off x="8261392" y="1010660"/>
              <a:ext cx="52460" cy="81909"/>
            </a:xfrm>
            <a:custGeom>
              <a:avLst/>
              <a:gdLst/>
              <a:ahLst/>
              <a:cxnLst/>
              <a:rect l="l" t="t" r="r" b="b"/>
              <a:pathLst>
                <a:path w="440" h="687" extrusionOk="0">
                  <a:moveTo>
                    <a:pt x="224" y="70"/>
                  </a:moveTo>
                  <a:cubicBezTo>
                    <a:pt x="316" y="70"/>
                    <a:pt x="355" y="170"/>
                    <a:pt x="355" y="339"/>
                  </a:cubicBezTo>
                  <a:cubicBezTo>
                    <a:pt x="355" y="509"/>
                    <a:pt x="309" y="617"/>
                    <a:pt x="216" y="617"/>
                  </a:cubicBezTo>
                  <a:cubicBezTo>
                    <a:pt x="139" y="617"/>
                    <a:pt x="85" y="517"/>
                    <a:pt x="85" y="347"/>
                  </a:cubicBezTo>
                  <a:cubicBezTo>
                    <a:pt x="85" y="170"/>
                    <a:pt x="139" y="70"/>
                    <a:pt x="224" y="70"/>
                  </a:cubicBezTo>
                  <a:close/>
                  <a:moveTo>
                    <a:pt x="224" y="0"/>
                  </a:moveTo>
                  <a:cubicBezTo>
                    <a:pt x="93" y="0"/>
                    <a:pt x="0" y="124"/>
                    <a:pt x="0" y="347"/>
                  </a:cubicBezTo>
                  <a:cubicBezTo>
                    <a:pt x="0" y="563"/>
                    <a:pt x="85" y="686"/>
                    <a:pt x="216" y="686"/>
                  </a:cubicBezTo>
                  <a:cubicBezTo>
                    <a:pt x="363" y="686"/>
                    <a:pt x="440" y="563"/>
                    <a:pt x="440" y="339"/>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16"/>
            <p:cNvSpPr/>
            <p:nvPr/>
          </p:nvSpPr>
          <p:spPr>
            <a:xfrm>
              <a:off x="8268784" y="1156713"/>
              <a:ext cx="26707" cy="79167"/>
            </a:xfrm>
            <a:custGeom>
              <a:avLst/>
              <a:gdLst/>
              <a:ahLst/>
              <a:cxnLst/>
              <a:rect l="l" t="t" r="r" b="b"/>
              <a:pathLst>
                <a:path w="224" h="664" extrusionOk="0">
                  <a:moveTo>
                    <a:pt x="147" y="1"/>
                  </a:moveTo>
                  <a:lnTo>
                    <a:pt x="0" y="85"/>
                  </a:lnTo>
                  <a:lnTo>
                    <a:pt x="23" y="147"/>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16"/>
            <p:cNvSpPr/>
            <p:nvPr/>
          </p:nvSpPr>
          <p:spPr>
            <a:xfrm>
              <a:off x="8261392" y="1300979"/>
              <a:ext cx="52460" cy="80955"/>
            </a:xfrm>
            <a:custGeom>
              <a:avLst/>
              <a:gdLst/>
              <a:ahLst/>
              <a:cxnLst/>
              <a:rect l="l" t="t" r="r" b="b"/>
              <a:pathLst>
                <a:path w="440" h="679" extrusionOk="0">
                  <a:moveTo>
                    <a:pt x="224" y="70"/>
                  </a:moveTo>
                  <a:cubicBezTo>
                    <a:pt x="316" y="70"/>
                    <a:pt x="355" y="170"/>
                    <a:pt x="355" y="331"/>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16"/>
            <p:cNvSpPr/>
            <p:nvPr/>
          </p:nvSpPr>
          <p:spPr>
            <a:xfrm>
              <a:off x="8268784" y="144703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1" name="Google Shape;5551;p16"/>
            <p:cNvSpPr/>
            <p:nvPr/>
          </p:nvSpPr>
          <p:spPr>
            <a:xfrm>
              <a:off x="8261392" y="159034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16"/>
            <p:cNvSpPr/>
            <p:nvPr/>
          </p:nvSpPr>
          <p:spPr>
            <a:xfrm>
              <a:off x="8268784" y="1736397"/>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16"/>
            <p:cNvSpPr/>
            <p:nvPr/>
          </p:nvSpPr>
          <p:spPr>
            <a:xfrm>
              <a:off x="8261392" y="1879709"/>
              <a:ext cx="52460" cy="80955"/>
            </a:xfrm>
            <a:custGeom>
              <a:avLst/>
              <a:gdLst/>
              <a:ahLst/>
              <a:cxnLst/>
              <a:rect l="l" t="t" r="r" b="b"/>
              <a:pathLst>
                <a:path w="440" h="679" extrusionOk="0">
                  <a:moveTo>
                    <a:pt x="224" y="62"/>
                  </a:moveTo>
                  <a:cubicBezTo>
                    <a:pt x="316" y="62"/>
                    <a:pt x="355" y="162"/>
                    <a:pt x="355" y="332"/>
                  </a:cubicBezTo>
                  <a:cubicBezTo>
                    <a:pt x="355" y="501"/>
                    <a:pt x="309" y="609"/>
                    <a:pt x="216" y="609"/>
                  </a:cubicBezTo>
                  <a:cubicBezTo>
                    <a:pt x="139" y="609"/>
                    <a:pt x="85" y="509"/>
                    <a:pt x="85" y="339"/>
                  </a:cubicBezTo>
                  <a:cubicBezTo>
                    <a:pt x="85" y="162"/>
                    <a:pt x="139" y="62"/>
                    <a:pt x="224" y="62"/>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16"/>
            <p:cNvSpPr/>
            <p:nvPr/>
          </p:nvSpPr>
          <p:spPr>
            <a:xfrm>
              <a:off x="8268784" y="2025762"/>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16"/>
            <p:cNvSpPr/>
            <p:nvPr/>
          </p:nvSpPr>
          <p:spPr>
            <a:xfrm>
              <a:off x="8268784" y="2169909"/>
              <a:ext cx="26707" cy="78213"/>
            </a:xfrm>
            <a:custGeom>
              <a:avLst/>
              <a:gdLst/>
              <a:ahLst/>
              <a:cxnLst/>
              <a:rect l="l" t="t" r="r" b="b"/>
              <a:pathLst>
                <a:path w="224" h="656" extrusionOk="0">
                  <a:moveTo>
                    <a:pt x="147" y="1"/>
                  </a:moveTo>
                  <a:lnTo>
                    <a:pt x="0" y="78"/>
                  </a:lnTo>
                  <a:lnTo>
                    <a:pt x="23" y="147"/>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16"/>
            <p:cNvSpPr/>
            <p:nvPr/>
          </p:nvSpPr>
          <p:spPr>
            <a:xfrm>
              <a:off x="8261392" y="2313220"/>
              <a:ext cx="52460" cy="80955"/>
            </a:xfrm>
            <a:custGeom>
              <a:avLst/>
              <a:gdLst/>
              <a:ahLst/>
              <a:cxnLst/>
              <a:rect l="l" t="t" r="r" b="b"/>
              <a:pathLst>
                <a:path w="440" h="679" extrusionOk="0">
                  <a:moveTo>
                    <a:pt x="224" y="70"/>
                  </a:moveTo>
                  <a:cubicBezTo>
                    <a:pt x="316" y="70"/>
                    <a:pt x="355" y="170"/>
                    <a:pt x="355" y="340"/>
                  </a:cubicBezTo>
                  <a:cubicBezTo>
                    <a:pt x="355" y="509"/>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16"/>
            <p:cNvSpPr/>
            <p:nvPr/>
          </p:nvSpPr>
          <p:spPr>
            <a:xfrm>
              <a:off x="8261392" y="2458439"/>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16"/>
            <p:cNvSpPr/>
            <p:nvPr/>
          </p:nvSpPr>
          <p:spPr>
            <a:xfrm>
              <a:off x="8268784" y="260449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16"/>
            <p:cNvSpPr/>
            <p:nvPr/>
          </p:nvSpPr>
          <p:spPr>
            <a:xfrm>
              <a:off x="8261392" y="2747804"/>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16"/>
            <p:cNvSpPr/>
            <p:nvPr/>
          </p:nvSpPr>
          <p:spPr>
            <a:xfrm>
              <a:off x="8268784" y="2893858"/>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16"/>
            <p:cNvSpPr/>
            <p:nvPr/>
          </p:nvSpPr>
          <p:spPr>
            <a:xfrm>
              <a:off x="8268784" y="303812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16"/>
            <p:cNvSpPr/>
            <p:nvPr/>
          </p:nvSpPr>
          <p:spPr>
            <a:xfrm>
              <a:off x="8261392" y="3181315"/>
              <a:ext cx="52460" cy="81075"/>
            </a:xfrm>
            <a:custGeom>
              <a:avLst/>
              <a:gdLst/>
              <a:ahLst/>
              <a:cxnLst/>
              <a:rect l="l" t="t" r="r" b="b"/>
              <a:pathLst>
                <a:path w="440" h="680" extrusionOk="0">
                  <a:moveTo>
                    <a:pt x="224" y="70"/>
                  </a:moveTo>
                  <a:cubicBezTo>
                    <a:pt x="316" y="70"/>
                    <a:pt x="355" y="170"/>
                    <a:pt x="355" y="340"/>
                  </a:cubicBezTo>
                  <a:cubicBezTo>
                    <a:pt x="355" y="510"/>
                    <a:pt x="309" y="610"/>
                    <a:pt x="216" y="610"/>
                  </a:cubicBezTo>
                  <a:cubicBezTo>
                    <a:pt x="139" y="610"/>
                    <a:pt x="85" y="517"/>
                    <a:pt x="85" y="348"/>
                  </a:cubicBezTo>
                  <a:cubicBezTo>
                    <a:pt x="85" y="170"/>
                    <a:pt x="139" y="70"/>
                    <a:pt x="224" y="70"/>
                  </a:cubicBezTo>
                  <a:close/>
                  <a:moveTo>
                    <a:pt x="224" y="1"/>
                  </a:moveTo>
                  <a:cubicBezTo>
                    <a:pt x="93" y="1"/>
                    <a:pt x="0" y="124"/>
                    <a:pt x="0" y="340"/>
                  </a:cubicBezTo>
                  <a:cubicBezTo>
                    <a:pt x="0" y="563"/>
                    <a:pt x="85" y="679"/>
                    <a:pt x="216" y="679"/>
                  </a:cubicBezTo>
                  <a:cubicBezTo>
                    <a:pt x="363" y="679"/>
                    <a:pt x="440" y="556"/>
                    <a:pt x="440" y="332"/>
                  </a:cubicBezTo>
                  <a:cubicBezTo>
                    <a:pt x="440" y="124"/>
                    <a:pt x="355" y="1"/>
                    <a:pt x="2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16"/>
            <p:cNvSpPr/>
            <p:nvPr/>
          </p:nvSpPr>
          <p:spPr>
            <a:xfrm>
              <a:off x="8261392" y="3326535"/>
              <a:ext cx="52460" cy="80955"/>
            </a:xfrm>
            <a:custGeom>
              <a:avLst/>
              <a:gdLst/>
              <a:ahLst/>
              <a:cxnLst/>
              <a:rect l="l" t="t" r="r" b="b"/>
              <a:pathLst>
                <a:path w="440" h="679" extrusionOk="0">
                  <a:moveTo>
                    <a:pt x="224" y="70"/>
                  </a:moveTo>
                  <a:cubicBezTo>
                    <a:pt x="316" y="70"/>
                    <a:pt x="355" y="170"/>
                    <a:pt x="355" y="332"/>
                  </a:cubicBezTo>
                  <a:cubicBezTo>
                    <a:pt x="355" y="501"/>
                    <a:pt x="309" y="609"/>
                    <a:pt x="216" y="609"/>
                  </a:cubicBezTo>
                  <a:cubicBezTo>
                    <a:pt x="139" y="609"/>
                    <a:pt x="85" y="509"/>
                    <a:pt x="85" y="339"/>
                  </a:cubicBezTo>
                  <a:cubicBezTo>
                    <a:pt x="85" y="162"/>
                    <a:pt x="139" y="70"/>
                    <a:pt x="224" y="70"/>
                  </a:cubicBezTo>
                  <a:close/>
                  <a:moveTo>
                    <a:pt x="224" y="0"/>
                  </a:moveTo>
                  <a:cubicBezTo>
                    <a:pt x="93" y="0"/>
                    <a:pt x="0" y="116"/>
                    <a:pt x="0" y="339"/>
                  </a:cubicBezTo>
                  <a:cubicBezTo>
                    <a:pt x="0" y="555"/>
                    <a:pt x="85" y="678"/>
                    <a:pt x="216" y="678"/>
                  </a:cubicBezTo>
                  <a:cubicBezTo>
                    <a:pt x="363" y="678"/>
                    <a:pt x="440" y="555"/>
                    <a:pt x="440" y="332"/>
                  </a:cubicBezTo>
                  <a:cubicBezTo>
                    <a:pt x="440" y="124"/>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16"/>
            <p:cNvSpPr/>
            <p:nvPr/>
          </p:nvSpPr>
          <p:spPr>
            <a:xfrm>
              <a:off x="8261392" y="3470800"/>
              <a:ext cx="52460" cy="80955"/>
            </a:xfrm>
            <a:custGeom>
              <a:avLst/>
              <a:gdLst/>
              <a:ahLst/>
              <a:cxnLst/>
              <a:rect l="l" t="t" r="r" b="b"/>
              <a:pathLst>
                <a:path w="440" h="679" extrusionOk="0">
                  <a:moveTo>
                    <a:pt x="224" y="69"/>
                  </a:moveTo>
                  <a:cubicBezTo>
                    <a:pt x="316" y="69"/>
                    <a:pt x="355" y="170"/>
                    <a:pt x="355" y="339"/>
                  </a:cubicBezTo>
                  <a:cubicBezTo>
                    <a:pt x="355" y="501"/>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2"/>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16"/>
            <p:cNvSpPr/>
            <p:nvPr/>
          </p:nvSpPr>
          <p:spPr>
            <a:xfrm>
              <a:off x="8268784" y="3616853"/>
              <a:ext cx="26707" cy="78094"/>
            </a:xfrm>
            <a:custGeom>
              <a:avLst/>
              <a:gdLst/>
              <a:ahLst/>
              <a:cxnLst/>
              <a:rect l="l" t="t" r="r" b="b"/>
              <a:pathLst>
                <a:path w="224" h="655"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16"/>
            <p:cNvSpPr/>
            <p:nvPr/>
          </p:nvSpPr>
          <p:spPr>
            <a:xfrm>
              <a:off x="8268784" y="3761953"/>
              <a:ext cx="26707" cy="78213"/>
            </a:xfrm>
            <a:custGeom>
              <a:avLst/>
              <a:gdLst/>
              <a:ahLst/>
              <a:cxnLst/>
              <a:rect l="l" t="t" r="r" b="b"/>
              <a:pathLst>
                <a:path w="224" h="656" extrusionOk="0">
                  <a:moveTo>
                    <a:pt x="147" y="0"/>
                  </a:moveTo>
                  <a:lnTo>
                    <a:pt x="0" y="77"/>
                  </a:lnTo>
                  <a:lnTo>
                    <a:pt x="23" y="139"/>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16"/>
            <p:cNvSpPr/>
            <p:nvPr/>
          </p:nvSpPr>
          <p:spPr>
            <a:xfrm>
              <a:off x="8268784" y="3906219"/>
              <a:ext cx="26707" cy="78213"/>
            </a:xfrm>
            <a:custGeom>
              <a:avLst/>
              <a:gdLst/>
              <a:ahLst/>
              <a:cxnLst/>
              <a:rect l="l" t="t" r="r" b="b"/>
              <a:pathLst>
                <a:path w="224" h="656" extrusionOk="0">
                  <a:moveTo>
                    <a:pt x="147" y="0"/>
                  </a:moveTo>
                  <a:lnTo>
                    <a:pt x="0" y="77"/>
                  </a:lnTo>
                  <a:lnTo>
                    <a:pt x="23" y="146"/>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16"/>
            <p:cNvSpPr/>
            <p:nvPr/>
          </p:nvSpPr>
          <p:spPr>
            <a:xfrm>
              <a:off x="8261392" y="404953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62"/>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16"/>
            <p:cNvSpPr/>
            <p:nvPr/>
          </p:nvSpPr>
          <p:spPr>
            <a:xfrm>
              <a:off x="8268784" y="419558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16"/>
            <p:cNvSpPr/>
            <p:nvPr/>
          </p:nvSpPr>
          <p:spPr>
            <a:xfrm>
              <a:off x="8261392" y="4338895"/>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16"/>
            <p:cNvSpPr/>
            <p:nvPr/>
          </p:nvSpPr>
          <p:spPr>
            <a:xfrm>
              <a:off x="8268784" y="4484949"/>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16"/>
            <p:cNvSpPr/>
            <p:nvPr/>
          </p:nvSpPr>
          <p:spPr>
            <a:xfrm>
              <a:off x="8261392" y="4628260"/>
              <a:ext cx="52460" cy="80955"/>
            </a:xfrm>
            <a:custGeom>
              <a:avLst/>
              <a:gdLst/>
              <a:ahLst/>
              <a:cxnLst/>
              <a:rect l="l" t="t" r="r" b="b"/>
              <a:pathLst>
                <a:path w="440" h="679" extrusionOk="0">
                  <a:moveTo>
                    <a:pt x="224" y="69"/>
                  </a:moveTo>
                  <a:cubicBezTo>
                    <a:pt x="316" y="69"/>
                    <a:pt x="355" y="170"/>
                    <a:pt x="355" y="339"/>
                  </a:cubicBezTo>
                  <a:cubicBezTo>
                    <a:pt x="355" y="509"/>
                    <a:pt x="309" y="609"/>
                    <a:pt x="216" y="609"/>
                  </a:cubicBezTo>
                  <a:cubicBezTo>
                    <a:pt x="139" y="609"/>
                    <a:pt x="85" y="516"/>
                    <a:pt x="85" y="347"/>
                  </a:cubicBezTo>
                  <a:cubicBezTo>
                    <a:pt x="85" y="170"/>
                    <a:pt x="139" y="69"/>
                    <a:pt x="224" y="69"/>
                  </a:cubicBezTo>
                  <a:close/>
                  <a:moveTo>
                    <a:pt x="224" y="0"/>
                  </a:moveTo>
                  <a:cubicBezTo>
                    <a:pt x="93" y="0"/>
                    <a:pt x="0" y="123"/>
                    <a:pt x="0" y="339"/>
                  </a:cubicBezTo>
                  <a:cubicBezTo>
                    <a:pt x="0" y="563"/>
                    <a:pt x="85" y="678"/>
                    <a:pt x="216" y="678"/>
                  </a:cubicBezTo>
                  <a:cubicBezTo>
                    <a:pt x="363" y="678"/>
                    <a:pt x="440" y="555"/>
                    <a:pt x="440" y="331"/>
                  </a:cubicBezTo>
                  <a:cubicBezTo>
                    <a:pt x="440" y="123"/>
                    <a:pt x="355" y="0"/>
                    <a:pt x="22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16"/>
            <p:cNvSpPr/>
            <p:nvPr/>
          </p:nvSpPr>
          <p:spPr>
            <a:xfrm>
              <a:off x="8268784" y="4774314"/>
              <a:ext cx="26707" cy="78213"/>
            </a:xfrm>
            <a:custGeom>
              <a:avLst/>
              <a:gdLst/>
              <a:ahLst/>
              <a:cxnLst/>
              <a:rect l="l" t="t" r="r" b="b"/>
              <a:pathLst>
                <a:path w="224" h="656" extrusionOk="0">
                  <a:moveTo>
                    <a:pt x="147" y="0"/>
                  </a:moveTo>
                  <a:lnTo>
                    <a:pt x="0" y="77"/>
                  </a:lnTo>
                  <a:lnTo>
                    <a:pt x="23" y="147"/>
                  </a:lnTo>
                  <a:lnTo>
                    <a:pt x="139" y="85"/>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16"/>
            <p:cNvSpPr/>
            <p:nvPr/>
          </p:nvSpPr>
          <p:spPr>
            <a:xfrm>
              <a:off x="2697199" y="206"/>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16"/>
            <p:cNvSpPr/>
            <p:nvPr/>
          </p:nvSpPr>
          <p:spPr>
            <a:xfrm>
              <a:off x="2697199" y="144353"/>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16"/>
            <p:cNvSpPr/>
            <p:nvPr/>
          </p:nvSpPr>
          <p:spPr>
            <a:xfrm>
              <a:off x="2697199" y="288618"/>
              <a:ext cx="26826" cy="79167"/>
            </a:xfrm>
            <a:custGeom>
              <a:avLst/>
              <a:gdLst/>
              <a:ahLst/>
              <a:cxnLst/>
              <a:rect l="l" t="t" r="r" b="b"/>
              <a:pathLst>
                <a:path w="225" h="664" extrusionOk="0">
                  <a:moveTo>
                    <a:pt x="147" y="0"/>
                  </a:moveTo>
                  <a:lnTo>
                    <a:pt x="1" y="85"/>
                  </a:lnTo>
                  <a:lnTo>
                    <a:pt x="16" y="147"/>
                  </a:lnTo>
                  <a:lnTo>
                    <a:pt x="132" y="85"/>
                  </a:lnTo>
                  <a:lnTo>
                    <a:pt x="139" y="85"/>
                  </a:lnTo>
                  <a:lnTo>
                    <a:pt x="139" y="663"/>
                  </a:lnTo>
                  <a:lnTo>
                    <a:pt x="224" y="663"/>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16"/>
            <p:cNvSpPr/>
            <p:nvPr/>
          </p:nvSpPr>
          <p:spPr>
            <a:xfrm>
              <a:off x="2697199" y="433718"/>
              <a:ext cx="26826" cy="78213"/>
            </a:xfrm>
            <a:custGeom>
              <a:avLst/>
              <a:gdLst/>
              <a:ahLst/>
              <a:cxnLst/>
              <a:rect l="l" t="t" r="r" b="b"/>
              <a:pathLst>
                <a:path w="225" h="656" extrusionOk="0">
                  <a:moveTo>
                    <a:pt x="147" y="1"/>
                  </a:moveTo>
                  <a:lnTo>
                    <a:pt x="1" y="78"/>
                  </a:lnTo>
                  <a:lnTo>
                    <a:pt x="16" y="147"/>
                  </a:lnTo>
                  <a:lnTo>
                    <a:pt x="132" y="86"/>
                  </a:lnTo>
                  <a:lnTo>
                    <a:pt x="139" y="86"/>
                  </a:lnTo>
                  <a:lnTo>
                    <a:pt x="139" y="656"/>
                  </a:lnTo>
                  <a:lnTo>
                    <a:pt x="224" y="656"/>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16"/>
            <p:cNvSpPr/>
            <p:nvPr/>
          </p:nvSpPr>
          <p:spPr>
            <a:xfrm>
              <a:off x="2688972" y="577029"/>
              <a:ext cx="53414" cy="80955"/>
            </a:xfrm>
            <a:custGeom>
              <a:avLst/>
              <a:gdLst/>
              <a:ahLst/>
              <a:cxnLst/>
              <a:rect l="l" t="t" r="r" b="b"/>
              <a:pathLst>
                <a:path w="448" h="679" extrusionOk="0">
                  <a:moveTo>
                    <a:pt x="224" y="70"/>
                  </a:moveTo>
                  <a:cubicBezTo>
                    <a:pt x="316" y="70"/>
                    <a:pt x="362" y="170"/>
                    <a:pt x="362" y="340"/>
                  </a:cubicBezTo>
                  <a:cubicBezTo>
                    <a:pt x="362" y="509"/>
                    <a:pt x="316" y="609"/>
                    <a:pt x="224" y="609"/>
                  </a:cubicBezTo>
                  <a:cubicBezTo>
                    <a:pt x="147" y="609"/>
                    <a:pt x="93" y="517"/>
                    <a:pt x="93" y="347"/>
                  </a:cubicBezTo>
                  <a:cubicBezTo>
                    <a:pt x="93" y="163"/>
                    <a:pt x="147" y="70"/>
                    <a:pt x="224" y="70"/>
                  </a:cubicBezTo>
                  <a:close/>
                  <a:moveTo>
                    <a:pt x="231" y="1"/>
                  </a:moveTo>
                  <a:cubicBezTo>
                    <a:pt x="101" y="1"/>
                    <a:pt x="0" y="124"/>
                    <a:pt x="0" y="340"/>
                  </a:cubicBezTo>
                  <a:cubicBezTo>
                    <a:pt x="8" y="563"/>
                    <a:pt x="93" y="679"/>
                    <a:pt x="224" y="679"/>
                  </a:cubicBezTo>
                  <a:cubicBezTo>
                    <a:pt x="362" y="679"/>
                    <a:pt x="447" y="556"/>
                    <a:pt x="447" y="332"/>
                  </a:cubicBezTo>
                  <a:cubicBezTo>
                    <a:pt x="447" y="124"/>
                    <a:pt x="362" y="1"/>
                    <a:pt x="23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16"/>
            <p:cNvSpPr/>
            <p:nvPr/>
          </p:nvSpPr>
          <p:spPr>
            <a:xfrm>
              <a:off x="2688972" y="722248"/>
              <a:ext cx="53414" cy="80955"/>
            </a:xfrm>
            <a:custGeom>
              <a:avLst/>
              <a:gdLst/>
              <a:ahLst/>
              <a:cxnLst/>
              <a:rect l="l" t="t" r="r" b="b"/>
              <a:pathLst>
                <a:path w="448" h="679" extrusionOk="0">
                  <a:moveTo>
                    <a:pt x="224" y="62"/>
                  </a:moveTo>
                  <a:cubicBezTo>
                    <a:pt x="316" y="62"/>
                    <a:pt x="362" y="162"/>
                    <a:pt x="362" y="331"/>
                  </a:cubicBezTo>
                  <a:cubicBezTo>
                    <a:pt x="362" y="501"/>
                    <a:pt x="316" y="609"/>
                    <a:pt x="224" y="609"/>
                  </a:cubicBezTo>
                  <a:cubicBezTo>
                    <a:pt x="147" y="609"/>
                    <a:pt x="93" y="509"/>
                    <a:pt x="93" y="339"/>
                  </a:cubicBezTo>
                  <a:cubicBezTo>
                    <a:pt x="93" y="162"/>
                    <a:pt x="147" y="62"/>
                    <a:pt x="224" y="62"/>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0" name="Google Shape;5580;p16"/>
            <p:cNvSpPr/>
            <p:nvPr/>
          </p:nvSpPr>
          <p:spPr>
            <a:xfrm>
              <a:off x="2697199" y="86830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1" name="Google Shape;5581;p16"/>
            <p:cNvSpPr/>
            <p:nvPr/>
          </p:nvSpPr>
          <p:spPr>
            <a:xfrm>
              <a:off x="2688972" y="1010660"/>
              <a:ext cx="53414" cy="81909"/>
            </a:xfrm>
            <a:custGeom>
              <a:avLst/>
              <a:gdLst/>
              <a:ahLst/>
              <a:cxnLst/>
              <a:rect l="l" t="t" r="r" b="b"/>
              <a:pathLst>
                <a:path w="448" h="687" extrusionOk="0">
                  <a:moveTo>
                    <a:pt x="224" y="70"/>
                  </a:moveTo>
                  <a:cubicBezTo>
                    <a:pt x="316" y="70"/>
                    <a:pt x="362" y="170"/>
                    <a:pt x="362" y="339"/>
                  </a:cubicBezTo>
                  <a:cubicBezTo>
                    <a:pt x="362" y="509"/>
                    <a:pt x="316" y="617"/>
                    <a:pt x="224" y="617"/>
                  </a:cubicBezTo>
                  <a:cubicBezTo>
                    <a:pt x="147" y="617"/>
                    <a:pt x="93" y="517"/>
                    <a:pt x="93" y="347"/>
                  </a:cubicBezTo>
                  <a:cubicBezTo>
                    <a:pt x="93" y="170"/>
                    <a:pt x="147" y="70"/>
                    <a:pt x="224" y="70"/>
                  </a:cubicBezTo>
                  <a:close/>
                  <a:moveTo>
                    <a:pt x="231" y="0"/>
                  </a:moveTo>
                  <a:cubicBezTo>
                    <a:pt x="101" y="0"/>
                    <a:pt x="0" y="124"/>
                    <a:pt x="0" y="347"/>
                  </a:cubicBezTo>
                  <a:cubicBezTo>
                    <a:pt x="8" y="563"/>
                    <a:pt x="93" y="686"/>
                    <a:pt x="224" y="686"/>
                  </a:cubicBezTo>
                  <a:cubicBezTo>
                    <a:pt x="362" y="686"/>
                    <a:pt x="447" y="563"/>
                    <a:pt x="447" y="339"/>
                  </a:cubicBezTo>
                  <a:cubicBezTo>
                    <a:pt x="447" y="124"/>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16"/>
            <p:cNvSpPr/>
            <p:nvPr/>
          </p:nvSpPr>
          <p:spPr>
            <a:xfrm>
              <a:off x="2697199" y="1156713"/>
              <a:ext cx="26826" cy="79167"/>
            </a:xfrm>
            <a:custGeom>
              <a:avLst/>
              <a:gdLst/>
              <a:ahLst/>
              <a:cxnLst/>
              <a:rect l="l" t="t" r="r" b="b"/>
              <a:pathLst>
                <a:path w="225" h="664" extrusionOk="0">
                  <a:moveTo>
                    <a:pt x="147" y="1"/>
                  </a:moveTo>
                  <a:lnTo>
                    <a:pt x="1" y="85"/>
                  </a:lnTo>
                  <a:lnTo>
                    <a:pt x="16" y="147"/>
                  </a:lnTo>
                  <a:lnTo>
                    <a:pt x="132" y="85"/>
                  </a:lnTo>
                  <a:lnTo>
                    <a:pt x="139" y="85"/>
                  </a:lnTo>
                  <a:lnTo>
                    <a:pt x="139" y="663"/>
                  </a:lnTo>
                  <a:lnTo>
                    <a:pt x="224" y="663"/>
                  </a:lnTo>
                  <a:lnTo>
                    <a:pt x="22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16"/>
            <p:cNvSpPr/>
            <p:nvPr/>
          </p:nvSpPr>
          <p:spPr>
            <a:xfrm>
              <a:off x="2688972" y="1300979"/>
              <a:ext cx="53414" cy="80955"/>
            </a:xfrm>
            <a:custGeom>
              <a:avLst/>
              <a:gdLst/>
              <a:ahLst/>
              <a:cxnLst/>
              <a:rect l="l" t="t" r="r" b="b"/>
              <a:pathLst>
                <a:path w="448" h="679" extrusionOk="0">
                  <a:moveTo>
                    <a:pt x="224" y="70"/>
                  </a:moveTo>
                  <a:cubicBezTo>
                    <a:pt x="316" y="70"/>
                    <a:pt x="362" y="170"/>
                    <a:pt x="362" y="331"/>
                  </a:cubicBezTo>
                  <a:cubicBezTo>
                    <a:pt x="362" y="501"/>
                    <a:pt x="316" y="609"/>
                    <a:pt x="224" y="609"/>
                  </a:cubicBezTo>
                  <a:cubicBezTo>
                    <a:pt x="147" y="609"/>
                    <a:pt x="93" y="509"/>
                    <a:pt x="93" y="339"/>
                  </a:cubicBezTo>
                  <a:cubicBezTo>
                    <a:pt x="93" y="162"/>
                    <a:pt x="147" y="70"/>
                    <a:pt x="224" y="70"/>
                  </a:cubicBezTo>
                  <a:close/>
                  <a:moveTo>
                    <a:pt x="231" y="0"/>
                  </a:moveTo>
                  <a:cubicBezTo>
                    <a:pt x="101" y="0"/>
                    <a:pt x="0" y="116"/>
                    <a:pt x="0" y="339"/>
                  </a:cubicBezTo>
                  <a:cubicBezTo>
                    <a:pt x="8" y="555"/>
                    <a:pt x="93" y="678"/>
                    <a:pt x="224" y="678"/>
                  </a:cubicBezTo>
                  <a:cubicBezTo>
                    <a:pt x="362" y="678"/>
                    <a:pt x="447" y="555"/>
                    <a:pt x="447" y="331"/>
                  </a:cubicBezTo>
                  <a:cubicBezTo>
                    <a:pt x="447" y="123"/>
                    <a:pt x="362" y="0"/>
                    <a:pt x="23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16"/>
            <p:cNvSpPr/>
            <p:nvPr/>
          </p:nvSpPr>
          <p:spPr>
            <a:xfrm>
              <a:off x="2697199" y="1447032"/>
              <a:ext cx="26826" cy="78213"/>
            </a:xfrm>
            <a:custGeom>
              <a:avLst/>
              <a:gdLst/>
              <a:ahLst/>
              <a:cxnLst/>
              <a:rect l="l" t="t" r="r" b="b"/>
              <a:pathLst>
                <a:path w="225" h="656" extrusionOk="0">
                  <a:moveTo>
                    <a:pt x="147" y="0"/>
                  </a:moveTo>
                  <a:lnTo>
                    <a:pt x="1" y="77"/>
                  </a:lnTo>
                  <a:lnTo>
                    <a:pt x="16" y="139"/>
                  </a:lnTo>
                  <a:lnTo>
                    <a:pt x="132" y="77"/>
                  </a:lnTo>
                  <a:lnTo>
                    <a:pt x="139" y="77"/>
                  </a:lnTo>
                  <a:lnTo>
                    <a:pt x="139" y="655"/>
                  </a:lnTo>
                  <a:lnTo>
                    <a:pt x="224" y="655"/>
                  </a:lnTo>
                  <a:lnTo>
                    <a:pt x="22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85" name="Google Shape;5585;p16"/>
          <p:cNvSpPr txBox="1">
            <a:spLocks noGrp="1"/>
          </p:cNvSpPr>
          <p:nvPr>
            <p:ph type="title"/>
          </p:nvPr>
        </p:nvSpPr>
        <p:spPr>
          <a:xfrm>
            <a:off x="2372250" y="2182661"/>
            <a:ext cx="4399500" cy="885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5586" name="Google Shape;5586;p16"/>
          <p:cNvSpPr txBox="1">
            <a:spLocks noGrp="1"/>
          </p:cNvSpPr>
          <p:nvPr>
            <p:ph type="title" idx="2" hasCustomPrompt="1"/>
          </p:nvPr>
        </p:nvSpPr>
        <p:spPr>
          <a:xfrm>
            <a:off x="3757350" y="1171925"/>
            <a:ext cx="1629300" cy="926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500">
                <a:latin typeface="Rubik Black"/>
                <a:ea typeface="Rubik Black"/>
                <a:cs typeface="Rubik Black"/>
                <a:sym typeface="Rubik Black"/>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5587" name="Google Shape;5587;p16"/>
          <p:cNvSpPr txBox="1">
            <a:spLocks noGrp="1"/>
          </p:cNvSpPr>
          <p:nvPr>
            <p:ph type="subTitle" idx="1"/>
          </p:nvPr>
        </p:nvSpPr>
        <p:spPr>
          <a:xfrm>
            <a:off x="3052350" y="3188215"/>
            <a:ext cx="3039300" cy="69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700"/>
            </a:lvl1pPr>
            <a:lvl2pPr lvl="1" algn="ctr" rtl="0">
              <a:lnSpc>
                <a:spcPct val="100000"/>
              </a:lnSpc>
              <a:spcBef>
                <a:spcPts val="0"/>
              </a:spcBef>
              <a:spcAft>
                <a:spcPts val="0"/>
              </a:spcAft>
              <a:buNone/>
              <a:defRPr sz="1700"/>
            </a:lvl2pPr>
            <a:lvl3pPr lvl="2" algn="ctr" rtl="0">
              <a:lnSpc>
                <a:spcPct val="100000"/>
              </a:lnSpc>
              <a:spcBef>
                <a:spcPts val="0"/>
              </a:spcBef>
              <a:spcAft>
                <a:spcPts val="0"/>
              </a:spcAft>
              <a:buNone/>
              <a:defRPr sz="1700"/>
            </a:lvl3pPr>
            <a:lvl4pPr lvl="3" algn="ctr" rtl="0">
              <a:lnSpc>
                <a:spcPct val="100000"/>
              </a:lnSpc>
              <a:spcBef>
                <a:spcPts val="0"/>
              </a:spcBef>
              <a:spcAft>
                <a:spcPts val="0"/>
              </a:spcAft>
              <a:buNone/>
              <a:defRPr sz="1700"/>
            </a:lvl4pPr>
            <a:lvl5pPr lvl="4" algn="ctr" rtl="0">
              <a:lnSpc>
                <a:spcPct val="100000"/>
              </a:lnSpc>
              <a:spcBef>
                <a:spcPts val="0"/>
              </a:spcBef>
              <a:spcAft>
                <a:spcPts val="0"/>
              </a:spcAft>
              <a:buNone/>
              <a:defRPr sz="1700"/>
            </a:lvl5pPr>
            <a:lvl6pPr lvl="5" algn="ctr" rtl="0">
              <a:lnSpc>
                <a:spcPct val="100000"/>
              </a:lnSpc>
              <a:spcBef>
                <a:spcPts val="0"/>
              </a:spcBef>
              <a:spcAft>
                <a:spcPts val="0"/>
              </a:spcAft>
              <a:buNone/>
              <a:defRPr sz="1700"/>
            </a:lvl6pPr>
            <a:lvl7pPr lvl="6" algn="ctr" rtl="0">
              <a:lnSpc>
                <a:spcPct val="100000"/>
              </a:lnSpc>
              <a:spcBef>
                <a:spcPts val="0"/>
              </a:spcBef>
              <a:spcAft>
                <a:spcPts val="0"/>
              </a:spcAft>
              <a:buNone/>
              <a:defRPr sz="1700"/>
            </a:lvl7pPr>
            <a:lvl8pPr lvl="7" algn="ctr" rtl="0">
              <a:lnSpc>
                <a:spcPct val="100000"/>
              </a:lnSpc>
              <a:spcBef>
                <a:spcPts val="0"/>
              </a:spcBef>
              <a:spcAft>
                <a:spcPts val="0"/>
              </a:spcAft>
              <a:buNone/>
              <a:defRPr sz="1700"/>
            </a:lvl8pPr>
            <a:lvl9pPr lvl="8" algn="ctr" rtl="0">
              <a:lnSpc>
                <a:spcPct val="100000"/>
              </a:lnSpc>
              <a:spcBef>
                <a:spcPts val="0"/>
              </a:spcBef>
              <a:spcAft>
                <a:spcPts val="0"/>
              </a:spcAft>
              <a:buNone/>
              <a:defRPr sz="17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1"/>
            </a:gs>
            <a:gs pos="100000">
              <a:schemeClr val="dk2"/>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92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200"/>
              <a:buFont typeface="Rubik Glitch"/>
              <a:buNone/>
              <a:defRPr sz="3200">
                <a:solidFill>
                  <a:schemeClr val="dk1"/>
                </a:solidFill>
                <a:latin typeface="Rubik Glitch"/>
                <a:ea typeface="Rubik Glitch"/>
                <a:cs typeface="Rubik Glitch"/>
                <a:sym typeface="Rubik Glitch"/>
              </a:defRPr>
            </a:lvl1pPr>
            <a:lvl2pPr lvl="1"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algn="ctr"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1pPr>
            <a:lvl2pPr marL="914400" lvl="1"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2pPr>
            <a:lvl3pPr marL="1371600" lvl="2"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3pPr>
            <a:lvl4pPr marL="1828800" lvl="3"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4pPr>
            <a:lvl5pPr marL="2286000" lvl="4"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5pPr>
            <a:lvl6pPr marL="2743200" lvl="5"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6pPr>
            <a:lvl7pPr marL="3200400" lvl="6"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7pPr>
            <a:lvl8pPr marL="3657600" lvl="7"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8pPr>
            <a:lvl9pPr marL="4114800" lvl="8" indent="-323850">
              <a:lnSpc>
                <a:spcPct val="100000"/>
              </a:lnSpc>
              <a:spcBef>
                <a:spcPts val="0"/>
              </a:spcBef>
              <a:spcAft>
                <a:spcPts val="0"/>
              </a:spcAft>
              <a:buClr>
                <a:schemeClr val="dk1"/>
              </a:buClr>
              <a:buSzPts val="1500"/>
              <a:buFont typeface="Rubik"/>
              <a:buChar char="■"/>
              <a:defRPr sz="1500">
                <a:solidFill>
                  <a:schemeClr val="dk1"/>
                </a:solidFill>
                <a:latin typeface="Rubik"/>
                <a:ea typeface="Rubik"/>
                <a:cs typeface="Rubik"/>
                <a:sym typeface="Rubik"/>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8" r:id="rId5"/>
    <p:sldLayoutId id="2147483659" r:id="rId6"/>
    <p:sldLayoutId id="2147483660" r:id="rId7"/>
    <p:sldLayoutId id="2147483661" r:id="rId8"/>
    <p:sldLayoutId id="2147483662" r:id="rId9"/>
    <p:sldLayoutId id="2147483663" r:id="rId10"/>
    <p:sldLayoutId id="2147483664" r:id="rId11"/>
    <p:sldLayoutId id="2147483667" r:id="rId12"/>
    <p:sldLayoutId id="2147483668" r:id="rId13"/>
    <p:sldLayoutId id="2147483671" r:id="rId14"/>
    <p:sldLayoutId id="2147483673" r:id="rId15"/>
    <p:sldLayoutId id="2147483676" r:id="rId16"/>
    <p:sldLayoutId id="2147483677" r:id="rId1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76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13.xml"/><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13.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hyperlink" Target="https://exploit.education/protostar/" TargetMode="External"/><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39.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0.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1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hyperlink" Target="https://exploit.education/protostar/heap-two/" TargetMode="External"/><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521"/>
        <p:cNvGrpSpPr/>
        <p:nvPr/>
      </p:nvGrpSpPr>
      <p:grpSpPr>
        <a:xfrm>
          <a:off x="0" y="0"/>
          <a:ext cx="0" cy="0"/>
          <a:chOff x="0" y="0"/>
          <a:chExt cx="0" cy="0"/>
        </a:xfrm>
      </p:grpSpPr>
      <p:pic>
        <p:nvPicPr>
          <p:cNvPr id="9522" name="Google Shape;9522;p35"/>
          <p:cNvPicPr preferRelativeResize="0"/>
          <p:nvPr/>
        </p:nvPicPr>
        <p:blipFill rotWithShape="1">
          <a:blip r:embed="rId3">
            <a:alphaModFix amt="50000"/>
          </a:blip>
          <a:srcRect b="17790"/>
          <a:stretch/>
        </p:blipFill>
        <p:spPr>
          <a:xfrm>
            <a:off x="822700" y="539500"/>
            <a:ext cx="7498598" cy="4604176"/>
          </a:xfrm>
          <a:prstGeom prst="rect">
            <a:avLst/>
          </a:prstGeom>
          <a:noFill/>
          <a:ln>
            <a:noFill/>
          </a:ln>
        </p:spPr>
      </p:pic>
      <p:sp>
        <p:nvSpPr>
          <p:cNvPr id="9523" name="Google Shape;9523;p35"/>
          <p:cNvSpPr txBox="1">
            <a:spLocks noGrp="1"/>
          </p:cNvSpPr>
          <p:nvPr>
            <p:ph type="ctrTitle"/>
          </p:nvPr>
        </p:nvSpPr>
        <p:spPr>
          <a:xfrm>
            <a:off x="1400550" y="956460"/>
            <a:ext cx="6342900" cy="268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t>HEAP2</a:t>
            </a:r>
            <a:endParaRPr/>
          </a:p>
        </p:txBody>
      </p:sp>
      <p:sp>
        <p:nvSpPr>
          <p:cNvPr id="9524" name="Google Shape;9524;p35"/>
          <p:cNvSpPr txBox="1">
            <a:spLocks noGrp="1"/>
          </p:cNvSpPr>
          <p:nvPr>
            <p:ph type="subTitle" idx="1"/>
          </p:nvPr>
        </p:nvSpPr>
        <p:spPr>
          <a:xfrm>
            <a:off x="1400550" y="3174049"/>
            <a:ext cx="6342900" cy="463500"/>
          </a:xfrm>
          <a:prstGeom prst="rect">
            <a:avLst/>
          </a:prstGeom>
        </p:spPr>
        <p:txBody>
          <a:bodyPr spcFirstLastPara="1" wrap="square" lIns="91425" tIns="91425" rIns="91425" bIns="91425" anchor="t" anchorCtr="0">
            <a:noAutofit/>
          </a:bodyPr>
          <a:lstStyle/>
          <a:p>
            <a:pPr marL="0" indent="0"/>
            <a:r>
              <a:rPr lang="it-IT" dirty="0">
                <a:solidFill>
                  <a:schemeClr val="accent6"/>
                </a:solidFill>
              </a:rPr>
              <a:t>Studenti</a:t>
            </a:r>
            <a:r>
              <a:rPr lang="it-IT" dirty="0"/>
              <a:t>: Marchionno Marco</a:t>
            </a:r>
            <a:r>
              <a:rPr lang="it-IT"/>
              <a:t>, Monaco Leonardo</a:t>
            </a:r>
            <a:endParaRPr lang="it-IT" dirty="0"/>
          </a:p>
          <a:p>
            <a:pPr marL="0" lvl="0" indent="0" algn="ctr" rtl="0">
              <a:spcBef>
                <a:spcPts val="0"/>
              </a:spcBef>
              <a:spcAft>
                <a:spcPts val="0"/>
              </a:spcAft>
              <a:buNone/>
            </a:pPr>
            <a:endParaRPr dirty="0"/>
          </a:p>
        </p:txBody>
      </p:sp>
      <p:pic>
        <p:nvPicPr>
          <p:cNvPr id="7" name="Immagine 6" descr="Immagine che contiene emblema, simbolo, vestiti, cresta&#10;&#10;Descrizione generata automaticamente">
            <a:extLst>
              <a:ext uri="{FF2B5EF4-FFF2-40B4-BE49-F238E27FC236}">
                <a16:creationId xmlns:a16="http://schemas.microsoft.com/office/drawing/2014/main" id="{8CAB9173-554E-10C9-4B36-E1D941668853}"/>
              </a:ext>
            </a:extLst>
          </p:cNvPr>
          <p:cNvPicPr>
            <a:picLocks noChangeAspect="1"/>
          </p:cNvPicPr>
          <p:nvPr/>
        </p:nvPicPr>
        <p:blipFill>
          <a:blip r:embed="rId4"/>
          <a:stretch>
            <a:fillRect/>
          </a:stretch>
        </p:blipFill>
        <p:spPr>
          <a:xfrm>
            <a:off x="4117973" y="4187040"/>
            <a:ext cx="908051" cy="908051"/>
          </a:xfrm>
          <a:prstGeom prst="rect">
            <a:avLst/>
          </a:prstGeom>
        </p:spPr>
      </p:pic>
      <p:sp>
        <p:nvSpPr>
          <p:cNvPr id="3" name="Google Shape;9524;p35">
            <a:extLst>
              <a:ext uri="{FF2B5EF4-FFF2-40B4-BE49-F238E27FC236}">
                <a16:creationId xmlns:a16="http://schemas.microsoft.com/office/drawing/2014/main" id="{16D59DF8-050B-0C82-E75A-C847F6D67ED7}"/>
              </a:ext>
            </a:extLst>
          </p:cNvPr>
          <p:cNvSpPr txBox="1">
            <a:spLocks/>
          </p:cNvSpPr>
          <p:nvPr/>
        </p:nvSpPr>
        <p:spPr>
          <a:xfrm>
            <a:off x="1400013" y="3688667"/>
            <a:ext cx="6342900" cy="46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1700" b="0" i="0" u="none" strike="noStrike" cap="none">
                <a:solidFill>
                  <a:schemeClr val="dk1"/>
                </a:solidFill>
                <a:latin typeface="Rubik"/>
                <a:ea typeface="Rubik"/>
                <a:cs typeface="Rubik"/>
                <a:sym typeface="Rubik"/>
              </a:defRPr>
            </a:lvl1pPr>
            <a:lvl2pPr marL="914400" marR="0" lvl="1"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2pPr>
            <a:lvl3pPr marL="1371600" marR="0" lvl="2"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3pPr>
            <a:lvl4pPr marL="1828800" marR="0" lvl="3"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4pPr>
            <a:lvl5pPr marL="2286000" marR="0" lvl="4"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5pPr>
            <a:lvl6pPr marL="2743200" marR="0" lvl="5"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6pPr>
            <a:lvl7pPr marL="3200400" marR="0" lvl="6"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7pPr>
            <a:lvl8pPr marL="3657600" marR="0" lvl="7"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8pPr>
            <a:lvl9pPr marL="4114800" marR="0" lvl="8" indent="-323850" algn="ctr" rtl="0">
              <a:lnSpc>
                <a:spcPct val="100000"/>
              </a:lnSpc>
              <a:spcBef>
                <a:spcPts val="0"/>
              </a:spcBef>
              <a:spcAft>
                <a:spcPts val="0"/>
              </a:spcAft>
              <a:buClr>
                <a:schemeClr val="dk1"/>
              </a:buClr>
              <a:buSzPts val="1800"/>
              <a:buFont typeface="Rubik"/>
              <a:buNone/>
              <a:defRPr sz="1800" b="0" i="0" u="none" strike="noStrike" cap="none">
                <a:solidFill>
                  <a:schemeClr val="dk1"/>
                </a:solidFill>
                <a:latin typeface="Rubik"/>
                <a:ea typeface="Rubik"/>
                <a:cs typeface="Rubik"/>
                <a:sym typeface="Rubik"/>
              </a:defRPr>
            </a:lvl9pPr>
          </a:lstStyle>
          <a:p>
            <a:pPr marL="0" indent="0"/>
            <a:r>
              <a:rPr lang="it-IT">
                <a:solidFill>
                  <a:schemeClr val="accent6"/>
                </a:solidFill>
              </a:rPr>
              <a:t>Prof.ssa</a:t>
            </a:r>
            <a:r>
              <a:rPr lang="it-IT"/>
              <a:t>: Masucci Barbara</a:t>
            </a:r>
          </a:p>
          <a:p>
            <a:pPr marL="0" indent="0"/>
            <a:endParaRPr lang="it-IT"/>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763"/>
        <p:cNvGrpSpPr/>
        <p:nvPr/>
      </p:nvGrpSpPr>
      <p:grpSpPr>
        <a:xfrm>
          <a:off x="0" y="0"/>
          <a:ext cx="0" cy="0"/>
          <a:chOff x="0" y="0"/>
          <a:chExt cx="0" cy="0"/>
        </a:xfrm>
      </p:grpSpPr>
      <p:sp>
        <p:nvSpPr>
          <p:cNvPr id="9764" name="Google Shape;9764;p5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OBIETTIVI</a:t>
            </a:r>
            <a:endParaRPr/>
          </a:p>
        </p:txBody>
      </p:sp>
      <p:pic>
        <p:nvPicPr>
          <p:cNvPr id="2" name="Immagine 1">
            <a:extLst>
              <a:ext uri="{FF2B5EF4-FFF2-40B4-BE49-F238E27FC236}">
                <a16:creationId xmlns:a16="http://schemas.microsoft.com/office/drawing/2014/main" id="{E9CE1A71-6591-ED23-FA5E-0D88684CEF57}"/>
              </a:ext>
            </a:extLst>
          </p:cNvPr>
          <p:cNvPicPr>
            <a:picLocks noChangeAspect="1"/>
          </p:cNvPicPr>
          <p:nvPr/>
        </p:nvPicPr>
        <p:blipFill>
          <a:blip r:embed="rId3"/>
          <a:stretch>
            <a:fillRect/>
          </a:stretch>
        </p:blipFill>
        <p:spPr>
          <a:xfrm>
            <a:off x="0" y="0"/>
            <a:ext cx="3088606" cy="5143500"/>
          </a:xfrm>
          <a:prstGeom prst="rect">
            <a:avLst/>
          </a:prstGeom>
        </p:spPr>
      </p:pic>
      <p:sp>
        <p:nvSpPr>
          <p:cNvPr id="5" name="Google Shape;9774;p53">
            <a:extLst>
              <a:ext uri="{FF2B5EF4-FFF2-40B4-BE49-F238E27FC236}">
                <a16:creationId xmlns:a16="http://schemas.microsoft.com/office/drawing/2014/main" id="{DC73A4AE-8A65-F561-60C9-B7F82F1A320E}"/>
              </a:ext>
            </a:extLst>
          </p:cNvPr>
          <p:cNvSpPr txBox="1">
            <a:spLocks/>
          </p:cNvSpPr>
          <p:nvPr/>
        </p:nvSpPr>
        <p:spPr>
          <a:xfrm flipH="1">
            <a:off x="3176850" y="1367400"/>
            <a:ext cx="2790300" cy="152486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1pPr>
            <a:lvl2pPr marL="914400" marR="0" lvl="1"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2pPr>
            <a:lvl3pPr marL="1371600" marR="0" lvl="2"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3pPr>
            <a:lvl4pPr marL="1828800" marR="0" lvl="3"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4pPr>
            <a:lvl5pPr marL="2286000" marR="0" lvl="4"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5pPr>
            <a:lvl6pPr marL="2743200" marR="0" lvl="5"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6pPr>
            <a:lvl7pPr marL="3200400" marR="0" lvl="6"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7pPr>
            <a:lvl8pPr marL="3657600" marR="0" lvl="7"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8pPr>
            <a:lvl9pPr marL="4114800" marR="0" lvl="8"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9pPr>
          </a:lstStyle>
          <a:p>
            <a:pPr marL="0" indent="0" algn="just"/>
            <a:r>
              <a:rPr lang="it-IT">
                <a:latin typeface="Abadi MT Condensed Extra Bold" panose="020B0306030101010103" pitchFamily="34" charset="77"/>
              </a:rPr>
              <a:t>Per fare in modo che il programma stampi “</a:t>
            </a:r>
            <a:r>
              <a:rPr lang="it-IT" err="1">
                <a:latin typeface="Abadi MT Condensed Extra Bold" panose="020B0306030101010103" pitchFamily="34" charset="77"/>
              </a:rPr>
              <a:t>you</a:t>
            </a:r>
            <a:r>
              <a:rPr lang="it-IT">
                <a:latin typeface="Abadi MT Condensed Extra Bold" panose="020B0306030101010103" pitchFamily="34" charset="77"/>
              </a:rPr>
              <a:t> </a:t>
            </a:r>
            <a:r>
              <a:rPr lang="it-IT" err="1">
                <a:latin typeface="Abadi MT Condensed Extra Bold" panose="020B0306030101010103" pitchFamily="34" charset="77"/>
              </a:rPr>
              <a:t>have</a:t>
            </a:r>
            <a:r>
              <a:rPr lang="it-IT">
                <a:latin typeface="Abadi MT Condensed Extra Bold" panose="020B0306030101010103" pitchFamily="34" charset="77"/>
              </a:rPr>
              <a:t> </a:t>
            </a:r>
            <a:r>
              <a:rPr lang="it-IT" err="1">
                <a:latin typeface="Abadi MT Condensed Extra Bold" panose="020B0306030101010103" pitchFamily="34" charset="77"/>
              </a:rPr>
              <a:t>logged</a:t>
            </a:r>
            <a:r>
              <a:rPr lang="it-IT">
                <a:latin typeface="Abadi MT Condensed Extra Bold" panose="020B0306030101010103" pitchFamily="34" charset="77"/>
              </a:rPr>
              <a:t> in </a:t>
            </a:r>
            <a:r>
              <a:rPr lang="it-IT" err="1">
                <a:latin typeface="Abadi MT Condensed Extra Bold" panose="020B0306030101010103" pitchFamily="34" charset="77"/>
              </a:rPr>
              <a:t>already</a:t>
            </a:r>
            <a:r>
              <a:rPr lang="it-IT">
                <a:latin typeface="Abadi MT Condensed Extra Bold" panose="020B0306030101010103" pitchFamily="34" charset="77"/>
              </a:rPr>
              <a:t>!" dobbiamo modificare il campo </a:t>
            </a:r>
            <a:r>
              <a:rPr lang="it-IT" err="1">
                <a:latin typeface="Abadi MT Condensed Extra Bold" panose="020B0306030101010103" pitchFamily="34" charset="77"/>
              </a:rPr>
              <a:t>auth</a:t>
            </a:r>
            <a:r>
              <a:rPr lang="it-IT">
                <a:latin typeface="Abadi MT Condensed Extra Bold" panose="020B0306030101010103" pitchFamily="34" charset="77"/>
              </a:rPr>
              <a:t> del puntatore </a:t>
            </a:r>
            <a:r>
              <a:rPr lang="it-IT" err="1">
                <a:latin typeface="Abadi MT Condensed Extra Bold" panose="020B0306030101010103" pitchFamily="34" charset="77"/>
              </a:rPr>
              <a:t>auth</a:t>
            </a:r>
            <a:r>
              <a:rPr lang="it-IT">
                <a:latin typeface="Abadi MT Condensed Extra Bold" panose="020B0306030101010103" pitchFamily="34" charset="77"/>
              </a:rPr>
              <a:t> alla </a:t>
            </a:r>
            <a:r>
              <a:rPr lang="it-IT" err="1">
                <a:latin typeface="Abadi MT Condensed Extra Bold" panose="020B0306030101010103" pitchFamily="34" charset="77"/>
              </a:rPr>
              <a:t>struct</a:t>
            </a:r>
            <a:r>
              <a:rPr lang="it-IT">
                <a:latin typeface="Abadi MT Condensed Extra Bold" panose="020B0306030101010103" pitchFamily="34" charset="77"/>
              </a:rPr>
              <a:t> </a:t>
            </a:r>
            <a:r>
              <a:rPr lang="it-IT" err="1">
                <a:latin typeface="Abadi MT Condensed Extra Bold" panose="020B0306030101010103" pitchFamily="34" charset="77"/>
              </a:rPr>
              <a:t>auth</a:t>
            </a:r>
            <a:r>
              <a:rPr lang="it-IT">
                <a:latin typeface="Abadi MT Condensed Extra Bold" panose="020B0306030101010103" pitchFamily="34" charset="77"/>
              </a:rPr>
              <a:t>.</a:t>
            </a:r>
            <a:endParaRPr lang="it-IT"/>
          </a:p>
          <a:p>
            <a:pPr marL="0" indent="0" algn="just"/>
            <a:br>
              <a:rPr lang="it-IT"/>
            </a:br>
            <a:endParaRPr lang="it-IT"/>
          </a:p>
        </p:txBody>
      </p:sp>
      <p:sp>
        <p:nvSpPr>
          <p:cNvPr id="6" name="Google Shape;9774;p53">
            <a:extLst>
              <a:ext uri="{FF2B5EF4-FFF2-40B4-BE49-F238E27FC236}">
                <a16:creationId xmlns:a16="http://schemas.microsoft.com/office/drawing/2014/main" id="{634C0B27-29DC-BFE5-4EFD-3588226E30D2}"/>
              </a:ext>
            </a:extLst>
          </p:cNvPr>
          <p:cNvSpPr txBox="1">
            <a:spLocks/>
          </p:cNvSpPr>
          <p:nvPr/>
        </p:nvSpPr>
        <p:spPr>
          <a:xfrm flipH="1">
            <a:off x="3176850" y="2892925"/>
            <a:ext cx="2790300" cy="1539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1pPr>
            <a:lvl2pPr marL="914400" marR="0" lvl="1"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2pPr>
            <a:lvl3pPr marL="1371600" marR="0" lvl="2"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3pPr>
            <a:lvl4pPr marL="1828800" marR="0" lvl="3"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4pPr>
            <a:lvl5pPr marL="2286000" marR="0" lvl="4"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5pPr>
            <a:lvl6pPr marL="2743200" marR="0" lvl="5"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6pPr>
            <a:lvl7pPr marL="3200400" marR="0" lvl="6"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7pPr>
            <a:lvl8pPr marL="3657600" marR="0" lvl="7"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8pPr>
            <a:lvl9pPr marL="4114800" marR="0" lvl="8"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9pPr>
          </a:lstStyle>
          <a:p>
            <a:pPr marL="0" indent="0" algn="just"/>
            <a:r>
              <a:rPr lang="it-IT">
                <a:latin typeface="Abadi MT Condensed Extra Bold"/>
              </a:rPr>
              <a:t>Ma dal momento che il programma non fornisce opzioni e routine per poterla modificare direttamente, dobbiamo trovare il modo di violare l’heap e modificarla corrompendo la memoria in qualche modo.</a:t>
            </a:r>
          </a:p>
          <a:p>
            <a:pPr marL="0" indent="0" algn="just"/>
            <a:br>
              <a:rPr lang="it-IT"/>
            </a:br>
            <a:endParaRPr lang="it-IT"/>
          </a:p>
        </p:txBody>
      </p:sp>
      <p:sp>
        <p:nvSpPr>
          <p:cNvPr id="4" name="Ovale 3">
            <a:extLst>
              <a:ext uri="{FF2B5EF4-FFF2-40B4-BE49-F238E27FC236}">
                <a16:creationId xmlns:a16="http://schemas.microsoft.com/office/drawing/2014/main" id="{F27A943F-731D-EBFF-4020-0D7C400CA572}"/>
              </a:ext>
            </a:extLst>
          </p:cNvPr>
          <p:cNvSpPr/>
          <p:nvPr/>
        </p:nvSpPr>
        <p:spPr>
          <a:xfrm>
            <a:off x="30078" y="917407"/>
            <a:ext cx="586540" cy="157915"/>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7" name="Ovale 6">
            <a:extLst>
              <a:ext uri="{FF2B5EF4-FFF2-40B4-BE49-F238E27FC236}">
                <a16:creationId xmlns:a16="http://schemas.microsoft.com/office/drawing/2014/main" id="{95BC9DBD-92C4-7766-5F38-8CDF227D5E70}"/>
              </a:ext>
            </a:extLst>
          </p:cNvPr>
          <p:cNvSpPr/>
          <p:nvPr/>
        </p:nvSpPr>
        <p:spPr>
          <a:xfrm>
            <a:off x="210552" y="4173454"/>
            <a:ext cx="879809" cy="187993"/>
          </a:xfrm>
          <a:prstGeom prst="ellipse">
            <a:avLst/>
          </a:pr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cxnSp>
        <p:nvCxnSpPr>
          <p:cNvPr id="8" name="Connettore 2 7">
            <a:extLst>
              <a:ext uri="{FF2B5EF4-FFF2-40B4-BE49-F238E27FC236}">
                <a16:creationId xmlns:a16="http://schemas.microsoft.com/office/drawing/2014/main" id="{24FD6AF1-E5CC-87B1-7257-2CA57ACCEEE6}"/>
              </a:ext>
            </a:extLst>
          </p:cNvPr>
          <p:cNvCxnSpPr/>
          <p:nvPr/>
        </p:nvCxnSpPr>
        <p:spPr>
          <a:xfrm flipH="1">
            <a:off x="1060283" y="2098006"/>
            <a:ext cx="2143124" cy="21130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Connettore 2 8">
            <a:extLst>
              <a:ext uri="{FF2B5EF4-FFF2-40B4-BE49-F238E27FC236}">
                <a16:creationId xmlns:a16="http://schemas.microsoft.com/office/drawing/2014/main" id="{1285F66C-2A81-4A09-0F31-BB9FB047455B}"/>
              </a:ext>
            </a:extLst>
          </p:cNvPr>
          <p:cNvCxnSpPr/>
          <p:nvPr/>
        </p:nvCxnSpPr>
        <p:spPr>
          <a:xfrm flipH="1" flipV="1">
            <a:off x="661735" y="992605"/>
            <a:ext cx="2549191" cy="111292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55580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75"/>
        <p:cNvGrpSpPr/>
        <p:nvPr/>
      </p:nvGrpSpPr>
      <p:grpSpPr>
        <a:xfrm>
          <a:off x="0" y="0"/>
          <a:ext cx="0" cy="0"/>
          <a:chOff x="0" y="0"/>
          <a:chExt cx="0" cy="0"/>
        </a:xfrm>
      </p:grpSpPr>
      <p:sp>
        <p:nvSpPr>
          <p:cNvPr id="9676" name="Google Shape;9676;p45"/>
          <p:cNvSpPr txBox="1">
            <a:spLocks noGrp="1"/>
          </p:cNvSpPr>
          <p:nvPr>
            <p:ph type="title"/>
          </p:nvPr>
        </p:nvSpPr>
        <p:spPr>
          <a:xfrm>
            <a:off x="823525" y="2182650"/>
            <a:ext cx="47340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000"/>
              <a:t>ANALISI DELLA SFIDA</a:t>
            </a:r>
            <a:endParaRPr sz="4000"/>
          </a:p>
        </p:txBody>
      </p:sp>
      <p:sp>
        <p:nvSpPr>
          <p:cNvPr id="9678" name="Google Shape;9678;p45"/>
          <p:cNvSpPr txBox="1">
            <a:spLocks noGrp="1"/>
          </p:cNvSpPr>
          <p:nvPr>
            <p:ph type="subTitle" idx="1"/>
          </p:nvPr>
        </p:nvSpPr>
        <p:spPr>
          <a:xfrm>
            <a:off x="1670875" y="3188215"/>
            <a:ext cx="3039300" cy="69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Information </a:t>
            </a:r>
            <a:r>
              <a:rPr lang="it-IT" err="1"/>
              <a:t>Gathering</a:t>
            </a:r>
            <a:r>
              <a:rPr lang="it-IT"/>
              <a:t>, Informazioni di Sistema, Analisi del Codice</a:t>
            </a:r>
            <a:endParaRPr/>
          </a:p>
        </p:txBody>
      </p:sp>
      <p:pic>
        <p:nvPicPr>
          <p:cNvPr id="9679" name="Google Shape;9679;p45"/>
          <p:cNvPicPr preferRelativeResize="0"/>
          <p:nvPr/>
        </p:nvPicPr>
        <p:blipFill>
          <a:blip r:embed="rId3">
            <a:alphaModFix amt="50000"/>
          </a:blip>
          <a:stretch>
            <a:fillRect/>
          </a:stretch>
        </p:blipFill>
        <p:spPr>
          <a:xfrm>
            <a:off x="6296243" y="1171925"/>
            <a:ext cx="3420357" cy="3971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INFORMATION GATHERING</a:t>
            </a:r>
            <a:endParaRPr/>
          </a:p>
        </p:txBody>
      </p:sp>
      <p:sp>
        <p:nvSpPr>
          <p:cNvPr id="33" name="Google Shape;9566;p39">
            <a:extLst>
              <a:ext uri="{FF2B5EF4-FFF2-40B4-BE49-F238E27FC236}">
                <a16:creationId xmlns:a16="http://schemas.microsoft.com/office/drawing/2014/main" id="{E1902F1E-C445-9FAE-256C-DD44746C5DA9}"/>
              </a:ext>
            </a:extLst>
          </p:cNvPr>
          <p:cNvSpPr txBox="1">
            <a:spLocks/>
          </p:cNvSpPr>
          <p:nvPr/>
        </p:nvSpPr>
        <p:spPr>
          <a:xfrm>
            <a:off x="902440" y="1441265"/>
            <a:ext cx="7339119" cy="952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a:latin typeface="Abadi MT Condensed Extra Bold" panose="020B0306030101010103" pitchFamily="34" charset="77"/>
              </a:rPr>
              <a:t>Una fase fondamentale del processo è quella di raccogliere più informazioni possibili che ci possano aiutare nella risoluzione della sfida, sia riguardanti il sistema sia riguardanti la CTF.</a:t>
            </a:r>
            <a:endParaRPr lang="it-IT"/>
          </a:p>
          <a:p>
            <a:pPr marL="127000" indent="0" algn="just"/>
            <a:endParaRPr lang="it-IT" sz="1600"/>
          </a:p>
          <a:p>
            <a:pPr marL="127000" indent="0" algn="just"/>
            <a:br>
              <a:rPr lang="it-IT" sz="1600"/>
            </a:br>
            <a:endParaRPr lang="it-IT" sz="1600"/>
          </a:p>
          <a:p>
            <a:pPr marL="127000" indent="0" algn="just"/>
            <a:endParaRPr lang="it-IT" sz="1600"/>
          </a:p>
          <a:p>
            <a:pPr marL="127000" indent="0" algn="just"/>
            <a:endParaRPr lang="it-IT" sz="1600"/>
          </a:p>
          <a:p>
            <a:pPr marL="127000" indent="0" algn="just"/>
            <a:endParaRPr lang="it-IT" sz="1600"/>
          </a:p>
          <a:p>
            <a:pPr marL="127000" indent="0" algn="just"/>
            <a:br>
              <a:rPr lang="it-IT" sz="1600"/>
            </a:br>
            <a:br>
              <a:rPr lang="it-IT" sz="1600"/>
            </a:br>
            <a:endParaRPr lang="it-IT" sz="1600"/>
          </a:p>
        </p:txBody>
      </p:sp>
      <p:sp>
        <p:nvSpPr>
          <p:cNvPr id="2" name="Google Shape;9566;p39">
            <a:extLst>
              <a:ext uri="{FF2B5EF4-FFF2-40B4-BE49-F238E27FC236}">
                <a16:creationId xmlns:a16="http://schemas.microsoft.com/office/drawing/2014/main" id="{3D797F82-1709-6DD0-7BE1-AEE6C1407199}"/>
              </a:ext>
            </a:extLst>
          </p:cNvPr>
          <p:cNvSpPr txBox="1">
            <a:spLocks/>
          </p:cNvSpPr>
          <p:nvPr/>
        </p:nvSpPr>
        <p:spPr>
          <a:xfrm>
            <a:off x="902439" y="2495724"/>
            <a:ext cx="7339119" cy="186229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a:latin typeface="Abadi MT Condensed Extra Bold" panose="020B0306030101010103" pitchFamily="34" charset="77"/>
              </a:rPr>
              <a:t>Molto importante, soprattutto quando si parla di attacchi il cui obiettivo è la corruzione della memoria, acquisire informazioni di sistema quali architettura hardware e sistema Operativo.</a:t>
            </a:r>
            <a:endParaRPr lang="it-IT"/>
          </a:p>
          <a:p>
            <a:pPr marL="127000" indent="0" algn="just"/>
            <a:endParaRPr lang="it-IT" sz="16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33" name="Google Shape;9566;p39">
            <a:extLst>
              <a:ext uri="{FF2B5EF4-FFF2-40B4-BE49-F238E27FC236}">
                <a16:creationId xmlns:a16="http://schemas.microsoft.com/office/drawing/2014/main" id="{E1902F1E-C445-9FAE-256C-DD44746C5DA9}"/>
              </a:ext>
            </a:extLst>
          </p:cNvPr>
          <p:cNvSpPr txBox="1">
            <a:spLocks/>
          </p:cNvSpPr>
          <p:nvPr/>
        </p:nvSpPr>
        <p:spPr>
          <a:xfrm>
            <a:off x="902440" y="1441265"/>
            <a:ext cx="7339119" cy="10172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panose="020B0306030101010103" pitchFamily="34" charset="77"/>
              </a:rPr>
              <a:t>Per ottenere informazioni sull’architettura hardware usiamo il comando </a:t>
            </a:r>
            <a:r>
              <a:rPr lang="it-IT" sz="1500" b="1" err="1">
                <a:solidFill>
                  <a:srgbClr val="FFFF00"/>
                </a:solidFill>
                <a:latin typeface="Abadi MT Condensed Extra Bold" panose="020B0306030101010103" pitchFamily="34" charset="77"/>
              </a:rPr>
              <a:t>arch</a:t>
            </a:r>
            <a:r>
              <a:rPr lang="it-IT" sz="1500">
                <a:latin typeface="Abadi MT Condensed Extra Bold" panose="020B0306030101010103" pitchFamily="34" charset="77"/>
              </a:rPr>
              <a:t>, mentre per le informazioni sul sistema operativo usiamo il comando </a:t>
            </a:r>
            <a:r>
              <a:rPr lang="it-IT" sz="1500" b="1" err="1">
                <a:solidFill>
                  <a:srgbClr val="FFFF00"/>
                </a:solidFill>
                <a:latin typeface="Abadi MT Condensed Extra Bold" panose="020B0306030101010103" pitchFamily="34" charset="77"/>
              </a:rPr>
              <a:t>lsb_release</a:t>
            </a:r>
            <a:r>
              <a:rPr lang="it-IT" sz="1500" b="1">
                <a:solidFill>
                  <a:srgbClr val="FFFF00"/>
                </a:solidFill>
                <a:latin typeface="Abadi MT Condensed Extra Bold" panose="020B0306030101010103" pitchFamily="34" charset="77"/>
              </a:rPr>
              <a:t> -a</a:t>
            </a:r>
            <a:r>
              <a:rPr lang="it-IT" sz="1500">
                <a:latin typeface="Abadi MT Condensed Extra Bold" panose="020B0306030101010103" pitchFamily="34" charset="77"/>
              </a:rPr>
              <a:t>.</a:t>
            </a:r>
          </a:p>
          <a:p>
            <a:pPr marL="127000" indent="0"/>
            <a:endParaRPr lang="it-IT" sz="1600"/>
          </a:p>
        </p:txBody>
      </p:sp>
      <p:pic>
        <p:nvPicPr>
          <p:cNvPr id="5124" name="Picture 4">
            <a:extLst>
              <a:ext uri="{FF2B5EF4-FFF2-40B4-BE49-F238E27FC236}">
                <a16:creationId xmlns:a16="http://schemas.microsoft.com/office/drawing/2014/main" id="{5DEA7896-0F0D-8AC7-A776-83F8B4E704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0" y="2684973"/>
            <a:ext cx="5651500" cy="1676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0792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47" name="Google Shape;9566;p39">
            <a:extLst>
              <a:ext uri="{FF2B5EF4-FFF2-40B4-BE49-F238E27FC236}">
                <a16:creationId xmlns:a16="http://schemas.microsoft.com/office/drawing/2014/main" id="{C99E176E-3A02-454C-0DC3-532CD23E84DA}"/>
              </a:ext>
            </a:extLst>
          </p:cNvPr>
          <p:cNvSpPr txBox="1">
            <a:spLocks/>
          </p:cNvSpPr>
          <p:nvPr/>
        </p:nvSpPr>
        <p:spPr>
          <a:xfrm>
            <a:off x="902440" y="2822237"/>
            <a:ext cx="7339119" cy="1176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a:latin typeface="Abadi MT Condensed Extra Bold"/>
              </a:rPr>
              <a:t>Dalla 1 ne ricaviamo un’altra altrettanto importante: il sistema utilizza il formato </a:t>
            </a:r>
            <a:r>
              <a:rPr lang="it-IT" sz="1500" err="1">
                <a:latin typeface="Abadi MT Condensed Extra Bold"/>
              </a:rPr>
              <a:t>little</a:t>
            </a:r>
            <a:r>
              <a:rPr lang="it-IT" sz="1500">
                <a:latin typeface="Abadi MT Condensed Extra Bold"/>
              </a:rPr>
              <a:t> </a:t>
            </a:r>
            <a:r>
              <a:rPr lang="it-IT" sz="1500" err="1">
                <a:latin typeface="Abadi MT Condensed Extra Bold"/>
              </a:rPr>
              <a:t>endian</a:t>
            </a:r>
            <a:r>
              <a:rPr lang="it-IT" sz="1500">
                <a:latin typeface="Abadi MT Condensed Extra Bold"/>
              </a:rPr>
              <a:t>.</a:t>
            </a:r>
            <a:endParaRPr lang="it-IT">
              <a:latin typeface="Abadi MT Condensed Extra Bold"/>
            </a:endParaRPr>
          </a:p>
          <a:p>
            <a:pPr marL="127000" indent="0" algn="just"/>
            <a:endParaRPr lang="it-IT" sz="1500">
              <a:latin typeface="Abadi MT Condensed Extra Bold"/>
            </a:endParaRPr>
          </a:p>
          <a:p>
            <a:pPr marL="127000" indent="0" algn="just"/>
            <a:r>
              <a:rPr lang="it-IT" sz="1500">
                <a:latin typeface="Abadi MT Condensed Extra Bold"/>
              </a:rPr>
              <a:t>Quando il dato da memorizzare (parola) occupa di più di 1byte (più di una cella), un calcolatore può utilizzare due modalità diverse per immagazzinare in memoria tali dati: </a:t>
            </a:r>
            <a:r>
              <a:rPr lang="it-IT" sz="1500" err="1">
                <a:latin typeface="Abadi MT Condensed Extra Bold"/>
              </a:rPr>
              <a:t>little</a:t>
            </a:r>
            <a:r>
              <a:rPr lang="it-IT" sz="1500">
                <a:latin typeface="Abadi MT Condensed Extra Bold"/>
              </a:rPr>
              <a:t> </a:t>
            </a:r>
            <a:r>
              <a:rPr lang="it-IT" sz="1500" err="1">
                <a:latin typeface="Abadi MT Condensed Extra Bold"/>
              </a:rPr>
              <a:t>endian</a:t>
            </a:r>
            <a:r>
              <a:rPr lang="it-IT" sz="1500">
                <a:latin typeface="Abadi MT Condensed Extra Bold"/>
              </a:rPr>
              <a:t>  o big </a:t>
            </a:r>
            <a:r>
              <a:rPr lang="it-IT" sz="1500" err="1">
                <a:latin typeface="Abadi MT Condensed Extra Bold"/>
              </a:rPr>
              <a:t>endian</a:t>
            </a:r>
            <a:r>
              <a:rPr lang="it-IT" sz="1500">
                <a:latin typeface="Abadi MT Condensed Extra Bold"/>
              </a:rPr>
              <a:t>. Vediamo qual è la differenza.</a:t>
            </a:r>
            <a:endParaRPr lang="it-IT" sz="1500">
              <a:latin typeface="Abadi MT Condensed Extra Bold" panose="020B0306030101010103" pitchFamily="34" charset="77"/>
            </a:endParaRPr>
          </a:p>
          <a:p>
            <a:pPr marL="127000" indent="0" algn="just"/>
            <a:br>
              <a:rPr lang="it-IT" sz="1600"/>
            </a:br>
            <a:endParaRPr lang="it-IT" sz="1600">
              <a:latin typeface="Abadi MT Condensed Extra Bold"/>
            </a:endParaRPr>
          </a:p>
        </p:txBody>
      </p:sp>
      <p:sp>
        <p:nvSpPr>
          <p:cNvPr id="2" name="Google Shape;9566;p39">
            <a:extLst>
              <a:ext uri="{FF2B5EF4-FFF2-40B4-BE49-F238E27FC236}">
                <a16:creationId xmlns:a16="http://schemas.microsoft.com/office/drawing/2014/main" id="{8FA9895A-0859-49D4-DAA8-1E147EEE0E00}"/>
              </a:ext>
            </a:extLst>
          </p:cNvPr>
          <p:cNvSpPr txBox="1">
            <a:spLocks/>
          </p:cNvSpPr>
          <p:nvPr/>
        </p:nvSpPr>
        <p:spPr>
          <a:xfrm>
            <a:off x="902440" y="1027679"/>
            <a:ext cx="7339119" cy="180207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a:latin typeface="Abadi MT Condensed Extra Bold"/>
              </a:rPr>
              <a:t>Scopriamo che:</a:t>
            </a:r>
          </a:p>
          <a:p>
            <a:pPr marL="127000" indent="0" algn="just"/>
            <a:endParaRPr lang="it-IT" sz="1500">
              <a:latin typeface="Abadi MT Condensed Extra Bold"/>
            </a:endParaRPr>
          </a:p>
          <a:p>
            <a:pPr marL="469900" indent="-342900" algn="just">
              <a:buAutoNum type="arabicPeriod"/>
            </a:pPr>
            <a:r>
              <a:rPr lang="it-IT" sz="1500">
                <a:latin typeface="Abadi MT Condensed Extra Bold"/>
              </a:rPr>
              <a:t>Il sistema è eseguito su una architettura di tipo i686, ovvero la sesta generazione delle CPU Intel compatibili con architettura x86 (32 bit).</a:t>
            </a:r>
            <a:endParaRPr lang="it-IT"/>
          </a:p>
          <a:p>
            <a:pPr marL="469900" indent="-342900" algn="just">
              <a:buAutoNum type="arabicPeriod"/>
            </a:pPr>
            <a:endParaRPr lang="it-IT" sz="1500">
              <a:latin typeface="Abadi MT Condensed Extra Bold"/>
            </a:endParaRPr>
          </a:p>
          <a:p>
            <a:pPr marL="469900" indent="-342900" algn="just">
              <a:buAutoNum type="arabicPeriod"/>
            </a:pPr>
            <a:r>
              <a:rPr lang="it-IT" sz="1500" err="1">
                <a:latin typeface="Abadi MT Condensed Extra Bold"/>
              </a:rPr>
              <a:t>Protostar</a:t>
            </a:r>
            <a:r>
              <a:rPr lang="it-IT" sz="1500">
                <a:latin typeface="Abadi MT Condensed Extra Bold"/>
              </a:rPr>
              <a:t> esegue un sistema operativo </a:t>
            </a:r>
            <a:r>
              <a:rPr lang="it-IT" sz="1500" err="1">
                <a:latin typeface="Abadi MT Condensed Extra Bold"/>
              </a:rPr>
              <a:t>Debian</a:t>
            </a:r>
            <a:r>
              <a:rPr lang="it-IT" sz="1500">
                <a:latin typeface="Abadi MT Condensed Extra Bold"/>
              </a:rPr>
              <a:t> GNU/Linux v. 6.0.3 (</a:t>
            </a:r>
            <a:r>
              <a:rPr lang="it-IT" sz="1500" err="1">
                <a:latin typeface="Abadi MT Condensed Extra Bold"/>
              </a:rPr>
              <a:t>squeeze</a:t>
            </a:r>
            <a:r>
              <a:rPr lang="it-IT" sz="1500">
                <a:latin typeface="Abadi MT Condensed Extra Bold"/>
              </a:rPr>
              <a:t>).</a:t>
            </a:r>
            <a:endParaRPr lang="it-IT">
              <a:latin typeface="Abadi MT Condensed Extra Bold"/>
            </a:endParaRPr>
          </a:p>
          <a:p>
            <a:pPr marL="127000" indent="0" algn="just"/>
            <a:br>
              <a:rPr lang="it-IT" sz="1600"/>
            </a:br>
            <a:endParaRPr lang="it-IT" sz="1600">
              <a:latin typeface="Abadi MT Condensed Extra Bold"/>
            </a:endParaRPr>
          </a:p>
        </p:txBody>
      </p:sp>
    </p:spTree>
    <p:extLst>
      <p:ext uri="{BB962C8B-B14F-4D97-AF65-F5344CB8AC3E}">
        <p14:creationId xmlns:p14="http://schemas.microsoft.com/office/powerpoint/2010/main" val="1898057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33" name="Google Shape;9566;p39">
            <a:extLst>
              <a:ext uri="{FF2B5EF4-FFF2-40B4-BE49-F238E27FC236}">
                <a16:creationId xmlns:a16="http://schemas.microsoft.com/office/drawing/2014/main" id="{E1902F1E-C445-9FAE-256C-DD44746C5DA9}"/>
              </a:ext>
            </a:extLst>
          </p:cNvPr>
          <p:cNvSpPr txBox="1">
            <a:spLocks/>
          </p:cNvSpPr>
          <p:nvPr/>
        </p:nvSpPr>
        <p:spPr>
          <a:xfrm>
            <a:off x="720000" y="2107771"/>
            <a:ext cx="3669560" cy="28438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panose="020B0306030101010103" pitchFamily="34" charset="77"/>
              </a:rPr>
              <a:t>LITTLE ENDIAN </a:t>
            </a:r>
          </a:p>
          <a:p>
            <a:pPr marL="127000" indent="0"/>
            <a:r>
              <a:rPr lang="it-IT" sz="1500">
                <a:latin typeface="Abadi MT Condensed Extra Bold" panose="020B0306030101010103" pitchFamily="34" charset="77"/>
              </a:rPr>
              <a:t>(da destra a sinistra):Il byte meno significativo di una parola è memorizzato all'indirizzo più basso e il byte più significativo all'indirizzo più alto. L'indirizzo del byte meno significativo rappresenta l'intera parola.</a:t>
            </a:r>
          </a:p>
          <a:p>
            <a:pPr marL="127000" indent="0"/>
            <a:br>
              <a:rPr lang="it-IT" sz="1600"/>
            </a:br>
            <a:endParaRPr lang="it-IT" sz="1600"/>
          </a:p>
        </p:txBody>
      </p:sp>
      <p:sp>
        <p:nvSpPr>
          <p:cNvPr id="46" name="Google Shape;9566;p39">
            <a:extLst>
              <a:ext uri="{FF2B5EF4-FFF2-40B4-BE49-F238E27FC236}">
                <a16:creationId xmlns:a16="http://schemas.microsoft.com/office/drawing/2014/main" id="{74FDB171-A022-1983-BACA-1E086C5A9CA5}"/>
              </a:ext>
            </a:extLst>
          </p:cNvPr>
          <p:cNvSpPr txBox="1">
            <a:spLocks/>
          </p:cNvSpPr>
          <p:nvPr/>
        </p:nvSpPr>
        <p:spPr>
          <a:xfrm>
            <a:off x="4572000" y="2109869"/>
            <a:ext cx="3718111" cy="303363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panose="020B0306030101010103" pitchFamily="34" charset="77"/>
              </a:rPr>
              <a:t>BIG ENDIAN </a:t>
            </a:r>
          </a:p>
          <a:p>
            <a:pPr marL="127000" indent="0"/>
            <a:r>
              <a:rPr lang="it-IT" sz="1500">
                <a:latin typeface="Abadi MT Condensed Extra Bold" panose="020B0306030101010103" pitchFamily="34" charset="77"/>
              </a:rPr>
              <a:t>(da sinistra a destra):Il byte più significativo di una parola è memorizzato all'indirizzo più basso e il byte meno significativo all'indirizzo più alto. L'indirizzo del byte più significativo rappresenta l'intera parola.</a:t>
            </a:r>
          </a:p>
          <a:p>
            <a:pPr marL="127000" indent="0"/>
            <a:br>
              <a:rPr lang="it-IT" sz="1600"/>
            </a:br>
            <a:endParaRPr lang="it-IT" sz="1600"/>
          </a:p>
        </p:txBody>
      </p:sp>
      <p:sp>
        <p:nvSpPr>
          <p:cNvPr id="4" name="Google Shape;9566;p39">
            <a:extLst>
              <a:ext uri="{FF2B5EF4-FFF2-40B4-BE49-F238E27FC236}">
                <a16:creationId xmlns:a16="http://schemas.microsoft.com/office/drawing/2014/main" id="{F7E2B756-757D-67D2-8C46-CFF71DF7D911}"/>
              </a:ext>
            </a:extLst>
          </p:cNvPr>
          <p:cNvSpPr txBox="1">
            <a:spLocks/>
          </p:cNvSpPr>
          <p:nvPr/>
        </p:nvSpPr>
        <p:spPr>
          <a:xfrm>
            <a:off x="2443066" y="1082585"/>
            <a:ext cx="3669560" cy="6665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800" b="1">
                <a:solidFill>
                  <a:srgbClr val="FFFF00"/>
                </a:solidFill>
                <a:latin typeface="Abadi MT Condensed Extra Bold" panose="020B0306030101010103" pitchFamily="34" charset="77"/>
              </a:rPr>
              <a:t>DIFFERENZE TRA LITTLE ENDIAN E BIG ENDIAN </a:t>
            </a:r>
          </a:p>
          <a:p>
            <a:pPr marL="127000" indent="0"/>
            <a:br>
              <a:rPr lang="it-IT" sz="1600" b="1">
                <a:latin typeface="Abadi MT Condensed Extra Bold" panose="020B0306030101010103" pitchFamily="34" charset="77"/>
              </a:rPr>
            </a:br>
            <a:endParaRPr lang="it-IT" sz="1600" b="1">
              <a:latin typeface="Abadi MT Condensed Extra Bold" panose="020B0306030101010103" pitchFamily="34" charset="77"/>
            </a:endParaRPr>
          </a:p>
        </p:txBody>
      </p:sp>
    </p:spTree>
    <p:extLst>
      <p:ext uri="{BB962C8B-B14F-4D97-AF65-F5344CB8AC3E}">
        <p14:creationId xmlns:p14="http://schemas.microsoft.com/office/powerpoint/2010/main" val="1257799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45796" y="782775"/>
            <a:ext cx="7339119" cy="363547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br>
              <a:rPr lang="it-IT" sz="1500">
                <a:latin typeface="Abadi MT Condensed Extra Bold" panose="020B0306030101010103" pitchFamily="34" charset="77"/>
              </a:rPr>
            </a:br>
            <a:r>
              <a:rPr lang="it-IT" sz="1500">
                <a:latin typeface="Abadi MT Condensed Extra Bold"/>
              </a:rPr>
              <a:t>Per ottenere informazioni sui processori installati sulla macchina Host invece usiamo il comando </a:t>
            </a:r>
            <a:r>
              <a:rPr lang="it-IT" sz="1500" err="1">
                <a:solidFill>
                  <a:srgbClr val="FFFF00"/>
                </a:solidFill>
                <a:latin typeface="Abadi MT Condensed Extra Bold"/>
              </a:rPr>
              <a:t>cat</a:t>
            </a:r>
            <a:r>
              <a:rPr lang="it-IT" sz="1500">
                <a:solidFill>
                  <a:srgbClr val="FFFF00"/>
                </a:solidFill>
                <a:latin typeface="Abadi MT Condensed Extra Bold"/>
              </a:rPr>
              <a:t> /proc/</a:t>
            </a:r>
            <a:r>
              <a:rPr lang="it-IT" sz="1500" err="1">
                <a:solidFill>
                  <a:srgbClr val="FFFF00"/>
                </a:solidFill>
                <a:latin typeface="Abadi MT Condensed Extra Bold"/>
              </a:rPr>
              <a:t>cpuinfo</a:t>
            </a:r>
            <a:r>
              <a:rPr lang="it-IT" sz="1500">
                <a:solidFill>
                  <a:srgbClr val="FFFF00"/>
                </a:solidFill>
                <a:latin typeface="Abadi MT Condensed Extra Bold"/>
              </a:rPr>
              <a:t>.</a:t>
            </a:r>
          </a:p>
        </p:txBody>
      </p:sp>
      <p:pic>
        <p:nvPicPr>
          <p:cNvPr id="8196" name="Picture 4">
            <a:extLst>
              <a:ext uri="{FF2B5EF4-FFF2-40B4-BE49-F238E27FC236}">
                <a16:creationId xmlns:a16="http://schemas.microsoft.com/office/drawing/2014/main" id="{9C327570-FF50-A258-360E-19B3D2979E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280" b="-1"/>
          <a:stretch/>
        </p:blipFill>
        <p:spPr bwMode="auto">
          <a:xfrm>
            <a:off x="1231900" y="2244792"/>
            <a:ext cx="6680200" cy="654633"/>
          </a:xfrm>
          <a:prstGeom prst="rect">
            <a:avLst/>
          </a:prstGeom>
          <a:noFill/>
          <a:extLst>
            <a:ext uri="{909E8E84-426E-40DD-AFC4-6F175D3DCCD1}">
              <a14:hiddenFill xmlns:a14="http://schemas.microsoft.com/office/drawing/2010/main">
                <a:solidFill>
                  <a:srgbClr val="FFFFFF"/>
                </a:solidFill>
              </a14:hiddenFill>
            </a:ext>
          </a:extLst>
        </p:spPr>
      </p:pic>
      <p:sp>
        <p:nvSpPr>
          <p:cNvPr id="8" name="Google Shape;9566;p39">
            <a:extLst>
              <a:ext uri="{FF2B5EF4-FFF2-40B4-BE49-F238E27FC236}">
                <a16:creationId xmlns:a16="http://schemas.microsoft.com/office/drawing/2014/main" id="{EBBC17F4-D95A-ADBF-CED7-28C5F7307AC6}"/>
              </a:ext>
            </a:extLst>
          </p:cNvPr>
          <p:cNvSpPr txBox="1">
            <a:spLocks/>
          </p:cNvSpPr>
          <p:nvPr/>
        </p:nvSpPr>
        <p:spPr>
          <a:xfrm>
            <a:off x="845795" y="3241872"/>
            <a:ext cx="7339119" cy="11763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panose="020B0306030101010103" pitchFamily="34" charset="77"/>
              </a:rPr>
              <a:t>Scopriamo che vi è un solo processore installato, ovvero un Intel Core i7-9700 con frequenza di 3.00GHz.</a:t>
            </a:r>
            <a:br>
              <a:rPr lang="it-IT" sz="1500">
                <a:latin typeface="Abadi MT Condensed Extra Bold" panose="020B0306030101010103" pitchFamily="34" charset="77"/>
              </a:rPr>
            </a:br>
            <a:br>
              <a:rPr lang="it-IT" sz="1600"/>
            </a:br>
            <a:endParaRPr lang="it-IT" sz="1600"/>
          </a:p>
        </p:txBody>
      </p:sp>
    </p:spTree>
    <p:extLst>
      <p:ext uri="{BB962C8B-B14F-4D97-AF65-F5344CB8AC3E}">
        <p14:creationId xmlns:p14="http://schemas.microsoft.com/office/powerpoint/2010/main" val="942374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791914" y="785357"/>
            <a:ext cx="8030954" cy="13126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algn="just"/>
            <a:r>
              <a:rPr lang="it-IT" sz="1500">
                <a:latin typeface="Abadi MT Condensed Extra Bold"/>
              </a:rPr>
              <a:t>Come sappiamo, quando un programma  viene eseguito questo avrà la sua porzione di memoria</a:t>
            </a:r>
            <a:endParaRPr lang="it-IT"/>
          </a:p>
          <a:p>
            <a:pPr algn="just"/>
            <a:r>
              <a:rPr lang="it-IT" sz="1500">
                <a:latin typeface="Abadi MT Condensed Extra Bold"/>
              </a:rPr>
              <a:t>fisica a disposizione e di conseguenza il suo spazio di indirizzamento fatto di indirizzi virtuali di</a:t>
            </a:r>
            <a:endParaRPr lang="it-IT"/>
          </a:p>
          <a:p>
            <a:pPr algn="just"/>
            <a:r>
              <a:rPr lang="it-IT" sz="1500">
                <a:latin typeface="Abadi MT Condensed Extra Bold"/>
              </a:rPr>
              <a:t>lunghezza 32 bit (la nostra architettura è x86).</a:t>
            </a:r>
            <a:endParaRPr lang="it-IT"/>
          </a:p>
          <a:p>
            <a:pPr algn="just"/>
            <a:endParaRPr lang="it-IT" sz="1500">
              <a:latin typeface="Abadi MT Condensed Extra Bold"/>
            </a:endParaRPr>
          </a:p>
          <a:p>
            <a:pPr algn="just"/>
            <a:r>
              <a:rPr lang="it-IT" sz="1500">
                <a:latin typeface="Abadi MT Condensed Extra Bold"/>
              </a:rPr>
              <a:t>All’interno del suo spazio di indirizzamento possiamo individuare differenti aree di memoria:</a:t>
            </a:r>
            <a:endParaRPr lang="it-IT"/>
          </a:p>
          <a:p>
            <a:pPr algn="just"/>
            <a:endParaRPr lang="it-IT" sz="1500">
              <a:latin typeface="Abadi MT Condensed Extra Bold"/>
            </a:endParaRPr>
          </a:p>
          <a:p>
            <a:pPr marL="133350" indent="0" algn="just"/>
            <a:br>
              <a:rPr lang="en-US"/>
            </a:br>
            <a:endParaRPr lang="en-US" sz="1500">
              <a:latin typeface="Abadi MT Condensed Extra Bold"/>
            </a:endParaRPr>
          </a:p>
        </p:txBody>
      </p:sp>
      <p:pic>
        <p:nvPicPr>
          <p:cNvPr id="4" name="Immagine 3" descr="Immagine che contiene testo, schermata, Carattere&#10;&#10;Descrizione generata automaticamente">
            <a:extLst>
              <a:ext uri="{FF2B5EF4-FFF2-40B4-BE49-F238E27FC236}">
                <a16:creationId xmlns:a16="http://schemas.microsoft.com/office/drawing/2014/main" id="{4CC4E101-C0F1-F58B-F2F9-53996346F3DF}"/>
              </a:ext>
            </a:extLst>
          </p:cNvPr>
          <p:cNvPicPr>
            <a:picLocks noChangeAspect="1"/>
          </p:cNvPicPr>
          <p:nvPr/>
        </p:nvPicPr>
        <p:blipFill>
          <a:blip r:embed="rId3"/>
          <a:stretch>
            <a:fillRect/>
          </a:stretch>
        </p:blipFill>
        <p:spPr>
          <a:xfrm>
            <a:off x="2329113" y="2215313"/>
            <a:ext cx="4485774" cy="2592806"/>
          </a:xfrm>
          <a:prstGeom prst="rect">
            <a:avLst/>
          </a:prstGeom>
        </p:spPr>
      </p:pic>
    </p:spTree>
    <p:extLst>
      <p:ext uri="{BB962C8B-B14F-4D97-AF65-F5344CB8AC3E}">
        <p14:creationId xmlns:p14="http://schemas.microsoft.com/office/powerpoint/2010/main" val="1961751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237258" y="1284667"/>
            <a:ext cx="3930481" cy="414759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algn="just"/>
            <a:r>
              <a:rPr lang="it-IT" sz="1500">
                <a:latin typeface="Abadi MT Condensed Extra Bold"/>
              </a:rPr>
              <a:t>   </a:t>
            </a:r>
            <a:r>
              <a:rPr lang="it-IT" sz="1500" err="1">
                <a:latin typeface="Abadi MT Condensed Extra Bold"/>
              </a:rPr>
              <a:t>Stack</a:t>
            </a:r>
            <a:r>
              <a:rPr lang="it-IT" sz="1500">
                <a:latin typeface="Abadi MT Condensed Extra Bold"/>
              </a:rPr>
              <a:t> e Heap sono due aree di memoria utilizzate dai programmi per memorizzare le variabili non globali. La principale differenza tra di esse risiede nella gestione della memoria: lo "</a:t>
            </a:r>
            <a:r>
              <a:rPr lang="it-IT" sz="1500" err="1">
                <a:latin typeface="Abadi MT Condensed Extra Bold"/>
              </a:rPr>
              <a:t>stack</a:t>
            </a:r>
            <a:r>
              <a:rPr lang="it-IT" sz="1500">
                <a:latin typeface="Abadi MT Condensed Extra Bold"/>
              </a:rPr>
              <a:t>" è una struttura dati a dimensione fissa, mentre l'"heap" è a dimensione variabile e permette l'allocazione dinamica della memoria a </a:t>
            </a:r>
            <a:r>
              <a:rPr lang="it-IT" sz="1500" err="1">
                <a:latin typeface="Abadi MT Condensed Extra Bold"/>
              </a:rPr>
              <a:t>runtime</a:t>
            </a:r>
            <a:r>
              <a:rPr lang="it-IT" sz="1500">
                <a:latin typeface="Abadi MT Condensed Extra Bold"/>
              </a:rPr>
              <a:t>. Infatti, possiamo considerare l'heap come un enorme </a:t>
            </a:r>
            <a:r>
              <a:rPr lang="it-IT" sz="1500" err="1">
                <a:latin typeface="Abadi MT Condensed Extra Bold"/>
              </a:rPr>
              <a:t>chunk</a:t>
            </a:r>
            <a:r>
              <a:rPr lang="it-IT" sz="1500">
                <a:latin typeface="Abadi MT Condensed Extra Bold"/>
              </a:rPr>
              <a:t> di memoria mappata, all’interno della quale possiamo allocare e </a:t>
            </a:r>
            <a:r>
              <a:rPr lang="it-IT" sz="1500" err="1">
                <a:latin typeface="Abadi MT Condensed Extra Bold"/>
              </a:rPr>
              <a:t>deallocare</a:t>
            </a:r>
            <a:r>
              <a:rPr lang="it-IT" sz="1500">
                <a:latin typeface="Abadi MT Condensed Extra Bold"/>
              </a:rPr>
              <a:t> memoria per le variabili a </a:t>
            </a:r>
            <a:r>
              <a:rPr lang="it-IT" sz="1500" err="1">
                <a:latin typeface="Abadi MT Condensed Extra Bold"/>
              </a:rPr>
              <a:t>run</a:t>
            </a:r>
            <a:r>
              <a:rPr lang="it-IT" sz="1500">
                <a:latin typeface="Abadi MT Condensed Extra Bold"/>
              </a:rPr>
              <a:t> time.</a:t>
            </a:r>
            <a:endParaRPr lang="it-IT">
              <a:latin typeface="Abadi MT Condensed Extra Bold"/>
            </a:endParaRPr>
          </a:p>
          <a:p>
            <a:pPr algn="just"/>
            <a:br>
              <a:rPr lang="en-US"/>
            </a:br>
            <a:endParaRPr lang="en-US">
              <a:latin typeface="Abadi MT Condensed Extra Bold"/>
            </a:endParaRPr>
          </a:p>
        </p:txBody>
      </p:sp>
      <p:pic>
        <p:nvPicPr>
          <p:cNvPr id="8" name="Immagine 7" descr="Immagine che contiene testo, schermata, diagramma, Carattere&#10;&#10;Descrizione generata automaticamente">
            <a:extLst>
              <a:ext uri="{FF2B5EF4-FFF2-40B4-BE49-F238E27FC236}">
                <a16:creationId xmlns:a16="http://schemas.microsoft.com/office/drawing/2014/main" id="{413BA9C2-9528-5A00-5886-66F0ECC29113}"/>
              </a:ext>
            </a:extLst>
          </p:cNvPr>
          <p:cNvPicPr>
            <a:picLocks noChangeAspect="1"/>
          </p:cNvPicPr>
          <p:nvPr/>
        </p:nvPicPr>
        <p:blipFill>
          <a:blip r:embed="rId3"/>
          <a:stretch>
            <a:fillRect/>
          </a:stretch>
        </p:blipFill>
        <p:spPr>
          <a:xfrm>
            <a:off x="4466122" y="1829999"/>
            <a:ext cx="3779520" cy="2125980"/>
          </a:xfrm>
          <a:prstGeom prst="rect">
            <a:avLst/>
          </a:prstGeom>
        </p:spPr>
      </p:pic>
    </p:spTree>
    <p:extLst>
      <p:ext uri="{BB962C8B-B14F-4D97-AF65-F5344CB8AC3E}">
        <p14:creationId xmlns:p14="http://schemas.microsoft.com/office/powerpoint/2010/main" val="14698199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INFORMAZIONI DI SISTEMA</a:t>
            </a:r>
            <a:endParaRPr/>
          </a:p>
        </p:txBody>
      </p:sp>
      <p:sp>
        <p:nvSpPr>
          <p:cNvPr id="2" name="CasellaDiTesto 1">
            <a:extLst>
              <a:ext uri="{FF2B5EF4-FFF2-40B4-BE49-F238E27FC236}">
                <a16:creationId xmlns:a16="http://schemas.microsoft.com/office/drawing/2014/main" id="{113DACEC-F199-BFE3-F567-EF76E41EC5C3}"/>
              </a:ext>
            </a:extLst>
          </p:cNvPr>
          <p:cNvSpPr txBox="1"/>
          <p:nvPr/>
        </p:nvSpPr>
        <p:spPr>
          <a:xfrm>
            <a:off x="846723" y="1132473"/>
            <a:ext cx="7458074"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it-IT" sz="1500">
                <a:solidFill>
                  <a:srgbClr val="E4FAFF"/>
                </a:solidFill>
                <a:latin typeface="Abadi MT Condensed Extra Bold"/>
              </a:rPr>
              <a:t>L'allocazione dinamica della memoria avviene tramite funzioni come `</a:t>
            </a:r>
            <a:r>
              <a:rPr lang="it-IT" sz="1500" err="1">
                <a:solidFill>
                  <a:srgbClr val="E4FAFF"/>
                </a:solidFill>
                <a:latin typeface="Abadi MT Condensed Extra Bold"/>
              </a:rPr>
              <a:t>malloc</a:t>
            </a:r>
            <a:r>
              <a:rPr lang="it-IT" sz="1500">
                <a:solidFill>
                  <a:srgbClr val="E4FAFF"/>
                </a:solidFill>
                <a:latin typeface="Abadi MT Condensed Extra Bold"/>
              </a:rPr>
              <a:t>()` e `</a:t>
            </a:r>
            <a:r>
              <a:rPr lang="it-IT" sz="1500" err="1">
                <a:solidFill>
                  <a:srgbClr val="E4FAFF"/>
                </a:solidFill>
                <a:latin typeface="Abadi MT Condensed Extra Bold"/>
              </a:rPr>
              <a:t>calloc</a:t>
            </a:r>
            <a:r>
              <a:rPr lang="it-IT" sz="1500">
                <a:solidFill>
                  <a:srgbClr val="E4FAFF"/>
                </a:solidFill>
                <a:latin typeface="Abadi MT Condensed Extra Bold"/>
              </a:rPr>
              <a:t>()`, definite nella libreria standard `</a:t>
            </a:r>
            <a:r>
              <a:rPr lang="it-IT" sz="1500" err="1">
                <a:solidFill>
                  <a:srgbClr val="E4FAFF"/>
                </a:solidFill>
                <a:latin typeface="Abadi MT Condensed Extra Bold"/>
              </a:rPr>
              <a:t>stdlib.h</a:t>
            </a:r>
            <a:r>
              <a:rPr lang="it-IT" sz="1500">
                <a:solidFill>
                  <a:srgbClr val="E4FAFF"/>
                </a:solidFill>
                <a:latin typeface="Abadi MT Condensed Extra Bold"/>
              </a:rPr>
              <a:t>`. Queste funzioni restituiscono un puntatore alla memoria allocata se l'operazione ha successo, altrimenti restituiscono `NULL`. Successivamente, la memoria allocata viene deallocata tramite la funzione `free(p)`.</a:t>
            </a:r>
            <a:r>
              <a:rPr lang="it-IT" sz="1500">
                <a:latin typeface="Abadi MT Condensed Extra Bold"/>
              </a:rPr>
              <a:t>​</a:t>
            </a:r>
            <a:endParaRPr lang="it-IT">
              <a:latin typeface="Abadi MT Condensed Extra Bold"/>
            </a:endParaRPr>
          </a:p>
        </p:txBody>
      </p:sp>
      <p:pic>
        <p:nvPicPr>
          <p:cNvPr id="4" name="Immagine 3" descr="Immagine che contiene testo, schermata, diagramma, Carattere&#10;&#10;Descrizione generata automaticamente">
            <a:extLst>
              <a:ext uri="{FF2B5EF4-FFF2-40B4-BE49-F238E27FC236}">
                <a16:creationId xmlns:a16="http://schemas.microsoft.com/office/drawing/2014/main" id="{E16E7588-A650-FB61-1434-9B0B0088E26C}"/>
              </a:ext>
            </a:extLst>
          </p:cNvPr>
          <p:cNvPicPr>
            <a:picLocks noChangeAspect="1"/>
          </p:cNvPicPr>
          <p:nvPr/>
        </p:nvPicPr>
        <p:blipFill>
          <a:blip r:embed="rId3"/>
          <a:stretch>
            <a:fillRect/>
          </a:stretch>
        </p:blipFill>
        <p:spPr>
          <a:xfrm>
            <a:off x="1561599" y="2203534"/>
            <a:ext cx="5810250" cy="2676525"/>
          </a:xfrm>
          <a:prstGeom prst="rect">
            <a:avLst/>
          </a:prstGeom>
        </p:spPr>
      </p:pic>
    </p:spTree>
    <p:extLst>
      <p:ext uri="{BB962C8B-B14F-4D97-AF65-F5344CB8AC3E}">
        <p14:creationId xmlns:p14="http://schemas.microsoft.com/office/powerpoint/2010/main" val="3342532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537"/>
        <p:cNvGrpSpPr/>
        <p:nvPr/>
      </p:nvGrpSpPr>
      <p:grpSpPr>
        <a:xfrm>
          <a:off x="0" y="0"/>
          <a:ext cx="0" cy="0"/>
          <a:chOff x="0" y="0"/>
          <a:chExt cx="0" cy="0"/>
        </a:xfrm>
      </p:grpSpPr>
      <p:sp>
        <p:nvSpPr>
          <p:cNvPr id="9538" name="Google Shape;9538;p37"/>
          <p:cNvSpPr txBox="1">
            <a:spLocks noGrp="1"/>
          </p:cNvSpPr>
          <p:nvPr>
            <p:ph type="title" idx="9"/>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INDICE</a:t>
            </a:r>
            <a:endParaRPr/>
          </a:p>
        </p:txBody>
      </p:sp>
      <p:sp>
        <p:nvSpPr>
          <p:cNvPr id="9539" name="Google Shape;9539;p37"/>
          <p:cNvSpPr txBox="1">
            <a:spLocks noGrp="1"/>
          </p:cNvSpPr>
          <p:nvPr>
            <p:ph type="title"/>
          </p:nvPr>
        </p:nvSpPr>
        <p:spPr>
          <a:xfrm>
            <a:off x="1414819" y="1203022"/>
            <a:ext cx="10065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00000"/>
                </a:solidFill>
              </a:rPr>
              <a:t>01</a:t>
            </a:r>
            <a:endParaRPr>
              <a:solidFill>
                <a:srgbClr val="C00000"/>
              </a:solidFill>
            </a:endParaRPr>
          </a:p>
        </p:txBody>
      </p:sp>
      <p:sp>
        <p:nvSpPr>
          <p:cNvPr id="9540" name="Google Shape;9540;p37"/>
          <p:cNvSpPr txBox="1">
            <a:spLocks noGrp="1"/>
          </p:cNvSpPr>
          <p:nvPr>
            <p:ph type="subTitle" idx="1"/>
          </p:nvPr>
        </p:nvSpPr>
        <p:spPr>
          <a:xfrm>
            <a:off x="806220" y="1565391"/>
            <a:ext cx="23964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2100"/>
              <a:t>INTRODUZIONE</a:t>
            </a:r>
            <a:endParaRPr sz="2100"/>
          </a:p>
        </p:txBody>
      </p:sp>
      <p:sp>
        <p:nvSpPr>
          <p:cNvPr id="9542" name="Google Shape;9542;p37"/>
          <p:cNvSpPr txBox="1">
            <a:spLocks noGrp="1"/>
          </p:cNvSpPr>
          <p:nvPr>
            <p:ph type="title" idx="3"/>
          </p:nvPr>
        </p:nvSpPr>
        <p:spPr>
          <a:xfrm>
            <a:off x="4068750" y="1203022"/>
            <a:ext cx="10065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00000"/>
                </a:solidFill>
              </a:rPr>
              <a:t>02</a:t>
            </a:r>
            <a:endParaRPr>
              <a:solidFill>
                <a:srgbClr val="C00000"/>
              </a:solidFill>
            </a:endParaRPr>
          </a:p>
        </p:txBody>
      </p:sp>
      <p:sp>
        <p:nvSpPr>
          <p:cNvPr id="9543" name="Google Shape;9543;p37"/>
          <p:cNvSpPr txBox="1">
            <a:spLocks noGrp="1"/>
          </p:cNvSpPr>
          <p:nvPr>
            <p:ph type="subTitle" idx="4"/>
          </p:nvPr>
        </p:nvSpPr>
        <p:spPr>
          <a:xfrm>
            <a:off x="3373800" y="1893826"/>
            <a:ext cx="23964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2100"/>
              <a:t>OBIETTIVO DELLA SFIDA</a:t>
            </a:r>
            <a:endParaRPr sz="2100"/>
          </a:p>
        </p:txBody>
      </p:sp>
      <p:sp>
        <p:nvSpPr>
          <p:cNvPr id="9545" name="Google Shape;9545;p37"/>
          <p:cNvSpPr txBox="1">
            <a:spLocks noGrp="1"/>
          </p:cNvSpPr>
          <p:nvPr>
            <p:ph type="title" idx="6"/>
          </p:nvPr>
        </p:nvSpPr>
        <p:spPr>
          <a:xfrm>
            <a:off x="6460546" y="1203022"/>
            <a:ext cx="10065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00000"/>
                </a:solidFill>
              </a:rPr>
              <a:t>03</a:t>
            </a:r>
            <a:endParaRPr>
              <a:solidFill>
                <a:srgbClr val="C00000"/>
              </a:solidFill>
            </a:endParaRPr>
          </a:p>
        </p:txBody>
      </p:sp>
      <p:sp>
        <p:nvSpPr>
          <p:cNvPr id="9546" name="Google Shape;9546;p37"/>
          <p:cNvSpPr txBox="1">
            <a:spLocks noGrp="1"/>
          </p:cNvSpPr>
          <p:nvPr>
            <p:ph type="subTitle" idx="7"/>
          </p:nvPr>
        </p:nvSpPr>
        <p:spPr>
          <a:xfrm>
            <a:off x="5765596" y="1893826"/>
            <a:ext cx="23964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sz="2100"/>
              <a:t>ANALISI DELLA SFIDA</a:t>
            </a:r>
            <a:endParaRPr sz="2100"/>
          </a:p>
        </p:txBody>
      </p:sp>
      <p:sp>
        <p:nvSpPr>
          <p:cNvPr id="9548" name="Google Shape;9548;p37"/>
          <p:cNvSpPr txBox="1">
            <a:spLocks noGrp="1"/>
          </p:cNvSpPr>
          <p:nvPr>
            <p:ph type="title" idx="13"/>
          </p:nvPr>
        </p:nvSpPr>
        <p:spPr>
          <a:xfrm>
            <a:off x="5444862" y="2983212"/>
            <a:ext cx="10065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00000"/>
                </a:solidFill>
              </a:rPr>
              <a:t>05</a:t>
            </a:r>
            <a:endParaRPr>
              <a:solidFill>
                <a:srgbClr val="C00000"/>
              </a:solidFill>
            </a:endParaRPr>
          </a:p>
        </p:txBody>
      </p:sp>
      <p:sp>
        <p:nvSpPr>
          <p:cNvPr id="9549" name="Google Shape;9549;p37"/>
          <p:cNvSpPr txBox="1">
            <a:spLocks noGrp="1"/>
          </p:cNvSpPr>
          <p:nvPr>
            <p:ph type="subTitle" idx="14"/>
          </p:nvPr>
        </p:nvSpPr>
        <p:spPr>
          <a:xfrm>
            <a:off x="4749912" y="3419061"/>
            <a:ext cx="2396400" cy="104680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2100"/>
              <a:t>ANALISI DELLE DEBOLEZZE E MITIGAZIONI</a:t>
            </a:r>
            <a:endParaRPr sz="2100"/>
          </a:p>
        </p:txBody>
      </p:sp>
      <p:sp>
        <p:nvSpPr>
          <p:cNvPr id="9551" name="Google Shape;9551;p37"/>
          <p:cNvSpPr txBox="1">
            <a:spLocks noGrp="1"/>
          </p:cNvSpPr>
          <p:nvPr>
            <p:ph type="title" idx="16"/>
          </p:nvPr>
        </p:nvSpPr>
        <p:spPr>
          <a:xfrm>
            <a:off x="2603958" y="2994341"/>
            <a:ext cx="1006500" cy="5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C00000"/>
                </a:solidFill>
              </a:rPr>
              <a:t>04</a:t>
            </a:r>
            <a:endParaRPr>
              <a:solidFill>
                <a:srgbClr val="C00000"/>
              </a:solidFill>
            </a:endParaRPr>
          </a:p>
        </p:txBody>
      </p:sp>
      <p:sp>
        <p:nvSpPr>
          <p:cNvPr id="12" name="Google Shape;9546;p37">
            <a:extLst>
              <a:ext uri="{FF2B5EF4-FFF2-40B4-BE49-F238E27FC236}">
                <a16:creationId xmlns:a16="http://schemas.microsoft.com/office/drawing/2014/main" id="{F92050B6-AC90-9580-A231-943BAF7363F4}"/>
              </a:ext>
            </a:extLst>
          </p:cNvPr>
          <p:cNvSpPr txBox="1">
            <a:spLocks/>
          </p:cNvSpPr>
          <p:nvPr/>
        </p:nvSpPr>
        <p:spPr>
          <a:xfrm>
            <a:off x="1909008" y="3643221"/>
            <a:ext cx="23964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2100"/>
              <a:t>STRATEGIA D’ATTACCO</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ANALISI DEL CODICE</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3228308" y="1651531"/>
            <a:ext cx="4466600" cy="20109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dirty="0">
                <a:latin typeface="Abadi MT Condensed Extra Bold"/>
              </a:rPr>
              <a:t>In questa porzione di codice </a:t>
            </a:r>
            <a:endParaRPr lang="it-IT" sz="1500" dirty="0">
              <a:latin typeface="Abadi MT Condensed Extra Bold" panose="020B0306030101010103" pitchFamily="34" charset="77"/>
            </a:endParaRPr>
          </a:p>
          <a:p>
            <a:pPr marL="412750" indent="-285750" algn="just">
              <a:buFont typeface="Wingdings"/>
              <a:buChar char="§"/>
            </a:pPr>
            <a:r>
              <a:rPr lang="it-IT" sz="1500" dirty="0">
                <a:latin typeface="Abadi MT Condensed Extra Bold"/>
              </a:rPr>
              <a:t>Vengono incluse le librerie.</a:t>
            </a:r>
            <a:endParaRPr lang="it-IT" sz="1500" dirty="0">
              <a:latin typeface="Abadi MT Condensed Extra Bold" panose="020B0306030101010103" pitchFamily="34" charset="77"/>
            </a:endParaRPr>
          </a:p>
          <a:p>
            <a:pPr marL="412750" indent="-285750" algn="just">
              <a:buFont typeface="Wingdings"/>
              <a:buChar char="§"/>
            </a:pPr>
            <a:r>
              <a:rPr lang="it-IT" sz="1500" dirty="0">
                <a:latin typeface="Abadi MT Condensed Extra Bold"/>
              </a:rPr>
              <a:t>Viene dichiarata la </a:t>
            </a:r>
            <a:r>
              <a:rPr lang="it-IT" sz="1500" dirty="0">
                <a:solidFill>
                  <a:srgbClr val="0070C0"/>
                </a:solidFill>
                <a:latin typeface="Abadi MT Condensed Extra Bold"/>
              </a:rPr>
              <a:t>struttura dati </a:t>
            </a:r>
            <a:r>
              <a:rPr lang="it-IT" sz="1500" dirty="0" err="1">
                <a:solidFill>
                  <a:srgbClr val="0070C0"/>
                </a:solidFill>
                <a:latin typeface="Abadi MT Condensed Extra Bold"/>
              </a:rPr>
              <a:t>auth</a:t>
            </a:r>
            <a:r>
              <a:rPr lang="it-IT" sz="1500" dirty="0">
                <a:solidFill>
                  <a:srgbClr val="C00000"/>
                </a:solidFill>
                <a:latin typeface="Abadi MT Condensed Extra Bold"/>
              </a:rPr>
              <a:t> </a:t>
            </a:r>
            <a:r>
              <a:rPr lang="it-IT" sz="1500" dirty="0">
                <a:latin typeface="Abadi MT Condensed Extra Bold"/>
              </a:rPr>
              <a:t>composta dal campo </a:t>
            </a:r>
            <a:r>
              <a:rPr lang="it-IT" sz="1500" dirty="0">
                <a:solidFill>
                  <a:srgbClr val="FFC000"/>
                </a:solidFill>
                <a:latin typeface="Abadi MT Condensed Extra Bold"/>
              </a:rPr>
              <a:t>name</a:t>
            </a:r>
            <a:r>
              <a:rPr lang="it-IT" sz="1500" dirty="0">
                <a:latin typeface="Abadi MT Condensed Extra Bold"/>
              </a:rPr>
              <a:t>, un vettore di </a:t>
            </a:r>
            <a:r>
              <a:rPr lang="it-IT" sz="1500" dirty="0" err="1">
                <a:latin typeface="Abadi MT Condensed Extra Bold"/>
              </a:rPr>
              <a:t>char</a:t>
            </a:r>
            <a:r>
              <a:rPr lang="it-IT" sz="1500" dirty="0">
                <a:latin typeface="Abadi MT Condensed Extra Bold"/>
              </a:rPr>
              <a:t>, e un campo </a:t>
            </a:r>
            <a:r>
              <a:rPr lang="it-IT" sz="1500" dirty="0" err="1">
                <a:solidFill>
                  <a:srgbClr val="FFC000"/>
                </a:solidFill>
                <a:latin typeface="Abadi MT Condensed Extra Bold"/>
              </a:rPr>
              <a:t>auth</a:t>
            </a:r>
            <a:r>
              <a:rPr lang="it-IT" sz="1500" dirty="0">
                <a:solidFill>
                  <a:schemeClr val="accent6"/>
                </a:solidFill>
                <a:latin typeface="Abadi MT Condensed Extra Bold"/>
              </a:rPr>
              <a:t>,</a:t>
            </a:r>
            <a:r>
              <a:rPr lang="it-IT" sz="1500" dirty="0">
                <a:latin typeface="Abadi MT Condensed Extra Bold"/>
              </a:rPr>
              <a:t> una variabile intera </a:t>
            </a:r>
            <a:r>
              <a:rPr lang="it-IT" sz="1500" dirty="0" err="1">
                <a:latin typeface="Abadi MT Condensed Extra Bold"/>
              </a:rPr>
              <a:t>int</a:t>
            </a:r>
            <a:r>
              <a:rPr lang="it-IT" sz="1500" dirty="0">
                <a:latin typeface="Abadi MT Condensed Extra Bold"/>
              </a:rPr>
              <a:t>. </a:t>
            </a:r>
            <a:endParaRPr lang="it-IT" sz="1500" dirty="0">
              <a:latin typeface="Abadi MT Condensed Extra Bold" panose="020B0306030101010103" pitchFamily="34" charset="77"/>
            </a:endParaRPr>
          </a:p>
          <a:p>
            <a:pPr marL="412750" indent="-285750" algn="just">
              <a:buFont typeface="Wingdings"/>
              <a:buChar char="§"/>
            </a:pPr>
            <a:r>
              <a:rPr lang="it-IT" sz="1500" dirty="0">
                <a:latin typeface="Abadi MT Condensed Extra Bold"/>
              </a:rPr>
              <a:t>Vengono dichiarate due variabili globali:</a:t>
            </a:r>
          </a:p>
          <a:p>
            <a:pPr marL="869950" lvl="1" algn="just">
              <a:buFont typeface="Courier New"/>
              <a:buChar char="o"/>
            </a:pPr>
            <a:r>
              <a:rPr lang="it-IT" sz="1500" dirty="0" err="1">
                <a:solidFill>
                  <a:srgbClr val="C00000"/>
                </a:solidFill>
                <a:latin typeface="Abadi MT Condensed Extra Bold"/>
              </a:rPr>
              <a:t>auth</a:t>
            </a:r>
            <a:r>
              <a:rPr lang="it-IT" sz="1500" dirty="0">
                <a:latin typeface="Abadi MT Condensed Extra Bold"/>
              </a:rPr>
              <a:t>: è un puntatore ad un tipo </a:t>
            </a:r>
            <a:r>
              <a:rPr lang="it-IT" sz="1500" dirty="0" err="1">
                <a:latin typeface="Abadi MT Condensed Extra Bold"/>
              </a:rPr>
              <a:t>struct</a:t>
            </a:r>
            <a:r>
              <a:rPr lang="it-IT" sz="1500" dirty="0">
                <a:latin typeface="Abadi MT Condensed Extra Bold"/>
              </a:rPr>
              <a:t> </a:t>
            </a:r>
            <a:r>
              <a:rPr lang="it-IT" sz="1500" dirty="0" err="1">
                <a:latin typeface="Abadi MT Condensed Extra Bold"/>
              </a:rPr>
              <a:t>auth</a:t>
            </a:r>
            <a:r>
              <a:rPr lang="it-IT" sz="1500" dirty="0">
                <a:latin typeface="Abadi MT Condensed Extra Bold"/>
              </a:rPr>
              <a:t>. </a:t>
            </a:r>
            <a:endParaRPr lang="it-IT" sz="1500" dirty="0">
              <a:latin typeface="Abadi MT Condensed Extra Bold" panose="020B0306030101010103" pitchFamily="34" charset="77"/>
            </a:endParaRPr>
          </a:p>
          <a:p>
            <a:pPr marL="869950" lvl="1" algn="just">
              <a:buFont typeface="Courier New"/>
              <a:buChar char="o"/>
            </a:pPr>
            <a:r>
              <a:rPr lang="it-IT" sz="1500" dirty="0">
                <a:solidFill>
                  <a:srgbClr val="C00000"/>
                </a:solidFill>
                <a:latin typeface="Abadi MT Condensed Extra Bold"/>
              </a:rPr>
              <a:t>service</a:t>
            </a:r>
            <a:r>
              <a:rPr lang="it-IT" sz="1500" dirty="0">
                <a:latin typeface="Abadi MT Condensed Extra Bold"/>
              </a:rPr>
              <a:t>: è un puntatore ad un tipo </a:t>
            </a:r>
            <a:r>
              <a:rPr lang="it-IT" sz="1500" dirty="0" err="1">
                <a:latin typeface="Abadi MT Condensed Extra Bold"/>
              </a:rPr>
              <a:t>char</a:t>
            </a:r>
            <a:r>
              <a:rPr lang="it-IT" sz="1500" dirty="0">
                <a:latin typeface="Abadi MT Condensed Extra Bold"/>
              </a:rPr>
              <a:t>. </a:t>
            </a:r>
            <a:endParaRPr lang="it-IT" sz="1500" dirty="0">
              <a:latin typeface="Abadi MT Condensed Extra Bold" panose="020B0306030101010103" pitchFamily="34" charset="77"/>
            </a:endParaRPr>
          </a:p>
          <a:p>
            <a:pPr algn="just">
              <a:buFont typeface="Wingdings" panose="020B0604020202020204" pitchFamily="34" charset="0"/>
              <a:buChar char="§"/>
            </a:pPr>
            <a:endParaRPr lang="it-IT" sz="1600" dirty="0"/>
          </a:p>
        </p:txBody>
      </p:sp>
      <p:pic>
        <p:nvPicPr>
          <p:cNvPr id="3" name="Immagine 2">
            <a:extLst>
              <a:ext uri="{FF2B5EF4-FFF2-40B4-BE49-F238E27FC236}">
                <a16:creationId xmlns:a16="http://schemas.microsoft.com/office/drawing/2014/main" id="{3E665607-1B63-6A7D-9DB1-3316F4C0DDE8}"/>
              </a:ext>
            </a:extLst>
          </p:cNvPr>
          <p:cNvPicPr>
            <a:picLocks noChangeAspect="1"/>
          </p:cNvPicPr>
          <p:nvPr/>
        </p:nvPicPr>
        <p:blipFill>
          <a:blip r:embed="rId3"/>
          <a:stretch>
            <a:fillRect/>
          </a:stretch>
        </p:blipFill>
        <p:spPr>
          <a:xfrm>
            <a:off x="798165" y="1221891"/>
            <a:ext cx="2197100" cy="2870200"/>
          </a:xfrm>
          <a:prstGeom prst="rect">
            <a:avLst/>
          </a:prstGeom>
        </p:spPr>
      </p:pic>
    </p:spTree>
    <p:extLst>
      <p:ext uri="{BB962C8B-B14F-4D97-AF65-F5344CB8AC3E}">
        <p14:creationId xmlns:p14="http://schemas.microsoft.com/office/powerpoint/2010/main" val="3875265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ANALISI DEL CODICE</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721897" y="2324005"/>
            <a:ext cx="7700086" cy="250076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dirty="0">
                <a:latin typeface="Abadi MT Condensed Extra Bold"/>
              </a:rPr>
              <a:t>In questa porzione di codice invece inizia il </a:t>
            </a:r>
            <a:r>
              <a:rPr lang="it-IT" sz="1500" dirty="0" err="1">
                <a:solidFill>
                  <a:srgbClr val="FFC000"/>
                </a:solidFill>
                <a:latin typeface="Abadi MT Condensed Extra Bold"/>
              </a:rPr>
              <a:t>main</a:t>
            </a:r>
            <a:r>
              <a:rPr lang="it-IT" sz="1500" dirty="0">
                <a:latin typeface="Abadi MT Condensed Extra Bold"/>
              </a:rPr>
              <a:t>:</a:t>
            </a:r>
            <a:endParaRPr lang="it-IT" dirty="0"/>
          </a:p>
          <a:p>
            <a:pPr marL="127000" indent="0" algn="just"/>
            <a:endParaRPr lang="it-IT" sz="1500" dirty="0">
              <a:latin typeface="Abadi MT Condensed Extra Bold"/>
            </a:endParaRPr>
          </a:p>
          <a:p>
            <a:pPr marL="412750" indent="-285750" algn="just">
              <a:buFont typeface="Wingdings"/>
              <a:buChar char="§"/>
            </a:pPr>
            <a:r>
              <a:rPr lang="it-IT" sz="1500" dirty="0">
                <a:latin typeface="Abadi MT Condensed Extra Bold"/>
              </a:rPr>
              <a:t>Viene definito l’array di </a:t>
            </a:r>
            <a:r>
              <a:rPr lang="it-IT" sz="1500" dirty="0" err="1">
                <a:latin typeface="Abadi MT Condensed Extra Bold"/>
              </a:rPr>
              <a:t>char</a:t>
            </a:r>
            <a:r>
              <a:rPr lang="it-IT" sz="1500" dirty="0">
                <a:latin typeface="Abadi MT Condensed Extra Bold"/>
              </a:rPr>
              <a:t> “</a:t>
            </a:r>
            <a:r>
              <a:rPr lang="it-IT" sz="1500" dirty="0">
                <a:solidFill>
                  <a:srgbClr val="FFC000"/>
                </a:solidFill>
                <a:latin typeface="Abadi MT Condensed Extra Bold"/>
              </a:rPr>
              <a:t>line</a:t>
            </a:r>
            <a:r>
              <a:rPr lang="it-IT" sz="1500" dirty="0">
                <a:latin typeface="Abadi MT Condensed Extra Bold"/>
              </a:rPr>
              <a:t>” di 128 caratteri.</a:t>
            </a:r>
          </a:p>
          <a:p>
            <a:pPr marL="412750" indent="-285750" algn="just">
              <a:buFont typeface="Wingdings"/>
              <a:buChar char="§"/>
            </a:pPr>
            <a:r>
              <a:rPr lang="it-IT" sz="1500" dirty="0">
                <a:latin typeface="Abadi MT Condensed Extra Bold"/>
              </a:rPr>
              <a:t>Inizia un ciclo infinito in cui:</a:t>
            </a:r>
            <a:endParaRPr lang="it-IT" dirty="0"/>
          </a:p>
          <a:p>
            <a:pPr marL="412750" indent="-285750" algn="just">
              <a:buFont typeface="Wingdings"/>
              <a:buChar char="§"/>
            </a:pPr>
            <a:endParaRPr lang="it-IT" sz="1500" dirty="0">
              <a:latin typeface="Abadi MT Condensed Extra Bold"/>
            </a:endParaRPr>
          </a:p>
          <a:p>
            <a:pPr marL="869950" lvl="1" algn="just">
              <a:buFont typeface="Courier New"/>
              <a:buChar char="o"/>
            </a:pPr>
            <a:r>
              <a:rPr lang="it-IT" sz="1500" dirty="0">
                <a:latin typeface="Abadi MT Condensed Extra Bold"/>
              </a:rPr>
              <a:t>Vengono stampati gli indirizzi di memoria dei puntatori </a:t>
            </a:r>
            <a:r>
              <a:rPr lang="it-IT" sz="1500" dirty="0" err="1">
                <a:latin typeface="Abadi MT Condensed Extra Bold"/>
              </a:rPr>
              <a:t>auth</a:t>
            </a:r>
            <a:r>
              <a:rPr lang="it-IT" sz="1500" dirty="0">
                <a:latin typeface="Abadi MT Condensed Extra Bold"/>
              </a:rPr>
              <a:t> e service. (Gli indirizzi logici appartenenti all’Heap).</a:t>
            </a:r>
            <a:endParaRPr lang="it-IT" dirty="0"/>
          </a:p>
          <a:p>
            <a:pPr marL="869950" lvl="1" algn="just">
              <a:buFont typeface="Courier New"/>
              <a:buChar char="o"/>
            </a:pPr>
            <a:endParaRPr lang="it-IT" sz="1500" dirty="0">
              <a:latin typeface="Abadi MT Condensed Extra Bold"/>
            </a:endParaRPr>
          </a:p>
          <a:p>
            <a:pPr marL="869950" lvl="1" algn="just">
              <a:buFont typeface="Courier New"/>
              <a:buChar char="o"/>
            </a:pPr>
            <a:r>
              <a:rPr lang="it-IT" sz="1500" dirty="0">
                <a:latin typeface="Abadi MT Condensed Extra Bold"/>
              </a:rPr>
              <a:t>Viene invocata </a:t>
            </a:r>
            <a:r>
              <a:rPr lang="it-IT" sz="1500" dirty="0" err="1">
                <a:latin typeface="Abadi MT Condensed Extra Bold"/>
              </a:rPr>
              <a:t>fgets</a:t>
            </a:r>
            <a:r>
              <a:rPr lang="it-IT" sz="1500" dirty="0">
                <a:latin typeface="Abadi MT Condensed Extra Bold"/>
              </a:rPr>
              <a:t> per prendere l’input da standard input, ma il tutto viene inserito in un </a:t>
            </a:r>
            <a:r>
              <a:rPr lang="it-IT" sz="1500" dirty="0" err="1">
                <a:latin typeface="Abadi MT Condensed Extra Bold"/>
              </a:rPr>
              <a:t>if</a:t>
            </a:r>
            <a:r>
              <a:rPr lang="it-IT" sz="1500" dirty="0">
                <a:latin typeface="Abadi MT Condensed Extra Bold"/>
              </a:rPr>
              <a:t> </a:t>
            </a:r>
            <a:r>
              <a:rPr lang="it-IT" sz="1500" dirty="0" err="1">
                <a:latin typeface="Abadi MT Condensed Extra Bold"/>
              </a:rPr>
              <a:t>cosicchè</a:t>
            </a:r>
            <a:r>
              <a:rPr lang="it-IT" sz="1500" dirty="0">
                <a:latin typeface="Abadi MT Condensed Extra Bold"/>
              </a:rPr>
              <a:t> se </a:t>
            </a:r>
            <a:r>
              <a:rPr lang="it-IT" sz="1500" dirty="0" err="1">
                <a:latin typeface="Abadi MT Condensed Extra Bold"/>
              </a:rPr>
              <a:t>fgets</a:t>
            </a:r>
            <a:r>
              <a:rPr lang="it-IT" sz="1500" dirty="0">
                <a:latin typeface="Abadi MT Condensed Extra Bold"/>
              </a:rPr>
              <a:t> ritorna NULL a causa di un errore o di valore EOF il ciclo viene interrotto.</a:t>
            </a:r>
            <a:endParaRPr lang="it-IT" dirty="0"/>
          </a:p>
          <a:p>
            <a:pPr marL="127000" indent="0" algn="just"/>
            <a:endParaRPr lang="it-IT" sz="1600" dirty="0"/>
          </a:p>
        </p:txBody>
      </p:sp>
      <p:pic>
        <p:nvPicPr>
          <p:cNvPr id="2" name="Immagine 1">
            <a:extLst>
              <a:ext uri="{FF2B5EF4-FFF2-40B4-BE49-F238E27FC236}">
                <a16:creationId xmlns:a16="http://schemas.microsoft.com/office/drawing/2014/main" id="{E1706AEA-2589-050B-46B9-92504565601A}"/>
              </a:ext>
            </a:extLst>
          </p:cNvPr>
          <p:cNvPicPr>
            <a:picLocks noChangeAspect="1"/>
          </p:cNvPicPr>
          <p:nvPr/>
        </p:nvPicPr>
        <p:blipFill>
          <a:blip r:embed="rId3"/>
          <a:stretch>
            <a:fillRect/>
          </a:stretch>
        </p:blipFill>
        <p:spPr>
          <a:xfrm>
            <a:off x="2960904" y="981356"/>
            <a:ext cx="3221355" cy="1122045"/>
          </a:xfrm>
          <a:prstGeom prst="rect">
            <a:avLst/>
          </a:prstGeom>
        </p:spPr>
      </p:pic>
    </p:spTree>
    <p:extLst>
      <p:ext uri="{BB962C8B-B14F-4D97-AF65-F5344CB8AC3E}">
        <p14:creationId xmlns:p14="http://schemas.microsoft.com/office/powerpoint/2010/main" val="476102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ANALISI DEL CODICE</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4030580" y="1231673"/>
            <a:ext cx="4248528" cy="19580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dirty="0">
                <a:latin typeface="Abadi MT Condensed Extra Bold"/>
              </a:rPr>
              <a:t>In questa porzione di codice vi è un </a:t>
            </a:r>
            <a:r>
              <a:rPr lang="it-IT" sz="1500" dirty="0" err="1">
                <a:solidFill>
                  <a:srgbClr val="92D050"/>
                </a:solidFill>
                <a:latin typeface="Abadi MT Condensed Extra Bold"/>
              </a:rPr>
              <a:t>if</a:t>
            </a:r>
            <a:r>
              <a:rPr lang="it-IT" sz="1500" dirty="0">
                <a:solidFill>
                  <a:srgbClr val="92D050"/>
                </a:solidFill>
                <a:latin typeface="Abadi MT Condensed Extra Bold"/>
              </a:rPr>
              <a:t> </a:t>
            </a:r>
            <a:r>
              <a:rPr lang="it-IT" sz="1500" dirty="0">
                <a:latin typeface="Abadi MT Condensed Extra Bold"/>
              </a:rPr>
              <a:t>che controlla se i primi 5 caratteri di  </a:t>
            </a:r>
            <a:r>
              <a:rPr lang="it-IT" sz="1500" dirty="0">
                <a:solidFill>
                  <a:srgbClr val="FFC000"/>
                </a:solidFill>
                <a:latin typeface="Abadi MT Condensed Extra Bold"/>
              </a:rPr>
              <a:t>line </a:t>
            </a:r>
            <a:r>
              <a:rPr lang="it-IT" sz="1500" dirty="0">
                <a:latin typeface="Abadi MT Condensed Extra Bold"/>
              </a:rPr>
              <a:t>(</a:t>
            </a:r>
            <a:r>
              <a:rPr lang="it-IT" sz="1500" dirty="0">
                <a:solidFill>
                  <a:srgbClr val="00B0F0"/>
                </a:solidFill>
                <a:latin typeface="Abadi MT Condensed Extra Bold"/>
              </a:rPr>
              <a:t>il comando</a:t>
            </a:r>
            <a:r>
              <a:rPr lang="it-IT" sz="1500" dirty="0">
                <a:latin typeface="Abadi MT Condensed Extra Bold"/>
              </a:rPr>
              <a:t>) corrispondono a “</a:t>
            </a:r>
            <a:r>
              <a:rPr lang="it-IT" sz="1500" i="1" dirty="0" err="1">
                <a:latin typeface="Abadi MT Condensed Extra Bold"/>
              </a:rPr>
              <a:t>auth</a:t>
            </a:r>
            <a:r>
              <a:rPr lang="it-IT" sz="1500" i="1" dirty="0">
                <a:latin typeface="Abadi MT Condensed Extra Bold"/>
              </a:rPr>
              <a:t> </a:t>
            </a:r>
            <a:r>
              <a:rPr lang="it-IT" sz="1500" dirty="0">
                <a:latin typeface="Abadi MT Condensed Extra Bold"/>
              </a:rPr>
              <a:t>“. In caso affermativo:</a:t>
            </a:r>
            <a:endParaRPr lang="it-IT" dirty="0">
              <a:latin typeface="Abadi MT Condensed Extra Bold"/>
            </a:endParaRPr>
          </a:p>
          <a:p>
            <a:pPr marL="285750" indent="-285750" algn="just">
              <a:buFont typeface="Wingdings"/>
              <a:buChar char="§"/>
            </a:pPr>
            <a:r>
              <a:rPr lang="it-IT" sz="1500" dirty="0">
                <a:latin typeface="Abadi MT Condensed Extra Bold"/>
              </a:rPr>
              <a:t>Viene allocata memoria nell’Heap e l’indirizzo base assegnato al puntatore </a:t>
            </a:r>
            <a:r>
              <a:rPr lang="it-IT" sz="1500" dirty="0" err="1">
                <a:latin typeface="Abadi MT Condensed Extra Bold"/>
              </a:rPr>
              <a:t>auth</a:t>
            </a:r>
            <a:r>
              <a:rPr lang="it-IT" sz="1500" dirty="0">
                <a:latin typeface="Abadi MT Condensed Extra Bold"/>
              </a:rPr>
              <a:t>. Domanda: quanto spazio viene allocato? Ci ritorneremo.</a:t>
            </a:r>
            <a:endParaRPr lang="it-IT" dirty="0">
              <a:latin typeface="Abadi MT Condensed Extra Bold"/>
            </a:endParaRPr>
          </a:p>
          <a:p>
            <a:pPr marL="285750" indent="-285750" algn="just">
              <a:buFont typeface="Wingdings"/>
              <a:buChar char="§"/>
            </a:pPr>
            <a:r>
              <a:rPr lang="it-IT" sz="1500" dirty="0">
                <a:latin typeface="Abadi MT Condensed Extra Bold"/>
              </a:rPr>
              <a:t>La memoria allocata viene settata a 0, simulando così l’uso di una </a:t>
            </a:r>
            <a:r>
              <a:rPr lang="it-IT" sz="1500" dirty="0" err="1">
                <a:latin typeface="Abadi MT Condensed Extra Bold"/>
              </a:rPr>
              <a:t>calloc</a:t>
            </a:r>
            <a:r>
              <a:rPr lang="it-IT" sz="1500" dirty="0">
                <a:latin typeface="Abadi MT Condensed Extra Bold"/>
              </a:rPr>
              <a:t>.</a:t>
            </a:r>
            <a:endParaRPr lang="it-IT" dirty="0">
              <a:latin typeface="Abadi MT Condensed Extra Bold"/>
            </a:endParaRPr>
          </a:p>
          <a:p>
            <a:pPr marL="285750" indent="-285750" algn="just">
              <a:buFont typeface="Wingdings"/>
              <a:buChar char="§"/>
            </a:pPr>
            <a:r>
              <a:rPr lang="it-IT" sz="1500" dirty="0">
                <a:latin typeface="Abadi MT Condensed Extra Bold"/>
              </a:rPr>
              <a:t>Se la lunghezza della stringa a partire da “</a:t>
            </a:r>
            <a:r>
              <a:rPr lang="it-IT" sz="1500" dirty="0" err="1">
                <a:latin typeface="Abadi MT Condensed Extra Bold"/>
              </a:rPr>
              <a:t>auth</a:t>
            </a:r>
            <a:r>
              <a:rPr lang="it-IT" sz="1500" dirty="0">
                <a:latin typeface="Abadi MT Condensed Extra Bold"/>
              </a:rPr>
              <a:t> “ è maggiore di 31 allora viene copiata tale stringa nel campo name della </a:t>
            </a:r>
            <a:r>
              <a:rPr lang="it-IT" sz="1500" dirty="0" err="1">
                <a:latin typeface="Abadi MT Condensed Extra Bold"/>
              </a:rPr>
              <a:t>struct</a:t>
            </a:r>
            <a:r>
              <a:rPr lang="it-IT" sz="1500" dirty="0">
                <a:latin typeface="Abadi MT Condensed Extra Bold"/>
              </a:rPr>
              <a:t> a cui punta </a:t>
            </a:r>
            <a:r>
              <a:rPr lang="it-IT" sz="1500" dirty="0" err="1">
                <a:latin typeface="Abadi MT Condensed Extra Bold"/>
              </a:rPr>
              <a:t>auth</a:t>
            </a:r>
            <a:r>
              <a:rPr lang="it-IT" sz="1500" dirty="0">
                <a:latin typeface="Abadi MT Condensed Extra Bold"/>
              </a:rPr>
              <a:t>.</a:t>
            </a:r>
            <a:endParaRPr lang="it-IT" dirty="0">
              <a:latin typeface="Abadi MT Condensed Extra Bold"/>
            </a:endParaRPr>
          </a:p>
          <a:p>
            <a:pPr marL="127000" indent="0" algn="just"/>
            <a:endParaRPr lang="it-IT" sz="1500" dirty="0">
              <a:solidFill>
                <a:srgbClr val="E4FAFF"/>
              </a:solidFill>
              <a:latin typeface="Abadi MT Condensed Extra Bold"/>
            </a:endParaRPr>
          </a:p>
          <a:p>
            <a:pPr marL="127000" indent="0" algn="just"/>
            <a:endParaRPr lang="it-IT" sz="1500" dirty="0">
              <a:solidFill>
                <a:srgbClr val="E4FAFF"/>
              </a:solidFill>
              <a:latin typeface="Abadi MT Condensed Extra Bold"/>
            </a:endParaRPr>
          </a:p>
          <a:p>
            <a:pPr marL="127000" indent="0" algn="just"/>
            <a:endParaRPr lang="it-IT" sz="1500" dirty="0">
              <a:latin typeface="Abadi MT Condensed Extra Bold" panose="020B0306030101010103" pitchFamily="34" charset="77"/>
            </a:endParaRPr>
          </a:p>
          <a:p>
            <a:pPr marL="127000" indent="0" algn="just"/>
            <a:endParaRPr lang="it-IT" sz="1600" dirty="0">
              <a:latin typeface="Abadi MT Condensed Extra Bold"/>
            </a:endParaRPr>
          </a:p>
          <a:p>
            <a:pPr marL="127000" indent="0" algn="just"/>
            <a:endParaRPr lang="it-IT" sz="1600" dirty="0">
              <a:latin typeface="Abadi MT Condensed Extra Bold"/>
            </a:endParaRPr>
          </a:p>
        </p:txBody>
      </p:sp>
      <p:pic>
        <p:nvPicPr>
          <p:cNvPr id="3" name="Immagine 2">
            <a:extLst>
              <a:ext uri="{FF2B5EF4-FFF2-40B4-BE49-F238E27FC236}">
                <a16:creationId xmlns:a16="http://schemas.microsoft.com/office/drawing/2014/main" id="{45E965E5-73FF-F832-D331-7283E4419DC6}"/>
              </a:ext>
            </a:extLst>
          </p:cNvPr>
          <p:cNvPicPr>
            <a:picLocks noChangeAspect="1"/>
          </p:cNvPicPr>
          <p:nvPr/>
        </p:nvPicPr>
        <p:blipFill>
          <a:blip r:embed="rId3"/>
          <a:stretch>
            <a:fillRect/>
          </a:stretch>
        </p:blipFill>
        <p:spPr>
          <a:xfrm>
            <a:off x="720152" y="1228344"/>
            <a:ext cx="3310428" cy="1426123"/>
          </a:xfrm>
          <a:prstGeom prst="rect">
            <a:avLst/>
          </a:prstGeom>
        </p:spPr>
      </p:pic>
      <p:sp>
        <p:nvSpPr>
          <p:cNvPr id="2" name="Google Shape;9566;p39">
            <a:extLst>
              <a:ext uri="{FF2B5EF4-FFF2-40B4-BE49-F238E27FC236}">
                <a16:creationId xmlns:a16="http://schemas.microsoft.com/office/drawing/2014/main" id="{10AF715E-8749-F72C-E127-39F1668306E7}"/>
              </a:ext>
            </a:extLst>
          </p:cNvPr>
          <p:cNvSpPr txBox="1">
            <a:spLocks/>
          </p:cNvSpPr>
          <p:nvPr/>
        </p:nvSpPr>
        <p:spPr>
          <a:xfrm>
            <a:off x="546379" y="3918881"/>
            <a:ext cx="3486130" cy="1224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dirty="0">
                <a:latin typeface="Abadi MT Condensed Extra Bold"/>
              </a:rPr>
              <a:t>In questa porzione di codice vi è un </a:t>
            </a:r>
            <a:r>
              <a:rPr lang="it-IT" sz="1500" dirty="0" err="1">
                <a:solidFill>
                  <a:srgbClr val="92D050"/>
                </a:solidFill>
                <a:latin typeface="Abadi MT Condensed Extra Bold"/>
              </a:rPr>
              <a:t>if</a:t>
            </a:r>
            <a:r>
              <a:rPr lang="it-IT" sz="1500" dirty="0">
                <a:solidFill>
                  <a:srgbClr val="92D050"/>
                </a:solidFill>
                <a:latin typeface="Abadi MT Condensed Extra Bold"/>
              </a:rPr>
              <a:t> </a:t>
            </a:r>
            <a:r>
              <a:rPr lang="it-IT" sz="1500" dirty="0">
                <a:latin typeface="Abadi MT Condensed Extra Bold"/>
              </a:rPr>
              <a:t>che controlla se </a:t>
            </a:r>
            <a:r>
              <a:rPr lang="it-IT" sz="1500" dirty="0">
                <a:solidFill>
                  <a:srgbClr val="00B0F0"/>
                </a:solidFill>
                <a:latin typeface="Abadi MT Condensed Extra Bold"/>
              </a:rPr>
              <a:t>il comando </a:t>
            </a:r>
            <a:r>
              <a:rPr lang="it-IT" sz="1500" dirty="0">
                <a:latin typeface="Abadi MT Condensed Extra Bold"/>
              </a:rPr>
              <a:t>corrisponde a </a:t>
            </a:r>
            <a:r>
              <a:rPr lang="it-IT" sz="1500" i="1" dirty="0">
                <a:latin typeface="Abadi MT Condensed Extra Bold"/>
              </a:rPr>
              <a:t>“reset”</a:t>
            </a:r>
            <a:r>
              <a:rPr lang="it-IT" sz="1500" dirty="0">
                <a:latin typeface="Abadi MT Condensed Extra Bold"/>
              </a:rPr>
              <a:t> . In tal caso viene liberata la memoria puntata da </a:t>
            </a:r>
            <a:r>
              <a:rPr lang="it-IT" sz="1500" dirty="0" err="1">
                <a:solidFill>
                  <a:srgbClr val="C00000"/>
                </a:solidFill>
                <a:latin typeface="Abadi MT Condensed Extra Bold"/>
              </a:rPr>
              <a:t>auth</a:t>
            </a:r>
            <a:r>
              <a:rPr lang="it-IT" sz="1500" dirty="0">
                <a:latin typeface="Abadi MT Condensed Extra Bold"/>
              </a:rPr>
              <a:t>.</a:t>
            </a:r>
            <a:endParaRPr lang="it-IT" dirty="0">
              <a:solidFill>
                <a:srgbClr val="E4FAFF"/>
              </a:solidFill>
              <a:latin typeface="Abadi MT Condensed Extra Bold"/>
            </a:endParaRPr>
          </a:p>
          <a:p>
            <a:pPr marL="127000" indent="0" algn="just"/>
            <a:endParaRPr lang="it-IT" sz="1500" dirty="0">
              <a:solidFill>
                <a:srgbClr val="E4FAFF"/>
              </a:solidFill>
              <a:latin typeface="Abadi MT Condensed Extra Bold"/>
            </a:endParaRPr>
          </a:p>
        </p:txBody>
      </p:sp>
      <p:pic>
        <p:nvPicPr>
          <p:cNvPr id="4" name="Immagine 3">
            <a:extLst>
              <a:ext uri="{FF2B5EF4-FFF2-40B4-BE49-F238E27FC236}">
                <a16:creationId xmlns:a16="http://schemas.microsoft.com/office/drawing/2014/main" id="{2C14EA88-2738-4EEC-90EA-2A0E5023DE4F}"/>
              </a:ext>
            </a:extLst>
          </p:cNvPr>
          <p:cNvPicPr>
            <a:picLocks noChangeAspect="1"/>
          </p:cNvPicPr>
          <p:nvPr/>
        </p:nvPicPr>
        <p:blipFill>
          <a:blip r:embed="rId4"/>
          <a:stretch>
            <a:fillRect/>
          </a:stretch>
        </p:blipFill>
        <p:spPr>
          <a:xfrm>
            <a:off x="4182534" y="4021041"/>
            <a:ext cx="4094135" cy="813133"/>
          </a:xfrm>
          <a:prstGeom prst="rect">
            <a:avLst/>
          </a:prstGeom>
        </p:spPr>
      </p:pic>
    </p:spTree>
    <p:extLst>
      <p:ext uri="{BB962C8B-B14F-4D97-AF65-F5344CB8AC3E}">
        <p14:creationId xmlns:p14="http://schemas.microsoft.com/office/powerpoint/2010/main" val="4150754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ANALISI DEL CODICE</a:t>
            </a:r>
            <a:endParaRPr/>
          </a:p>
        </p:txBody>
      </p:sp>
      <p:sp>
        <p:nvSpPr>
          <p:cNvPr id="2" name="Google Shape;9566;p39">
            <a:extLst>
              <a:ext uri="{FF2B5EF4-FFF2-40B4-BE49-F238E27FC236}">
                <a16:creationId xmlns:a16="http://schemas.microsoft.com/office/drawing/2014/main" id="{A5470EBE-C674-34C4-EE7F-299A78A6E7DC}"/>
              </a:ext>
            </a:extLst>
          </p:cNvPr>
          <p:cNvSpPr txBox="1">
            <a:spLocks/>
          </p:cNvSpPr>
          <p:nvPr/>
        </p:nvSpPr>
        <p:spPr>
          <a:xfrm>
            <a:off x="935719" y="2149848"/>
            <a:ext cx="7261845" cy="8443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dirty="0">
                <a:latin typeface="Abadi MT Condensed Extra Bold"/>
              </a:rPr>
              <a:t>In questa porzione di codice vi è un </a:t>
            </a:r>
            <a:r>
              <a:rPr lang="it-IT" sz="1500" dirty="0" err="1">
                <a:solidFill>
                  <a:srgbClr val="92D050"/>
                </a:solidFill>
                <a:latin typeface="Abadi MT Condensed Extra Bold"/>
              </a:rPr>
              <a:t>if</a:t>
            </a:r>
            <a:r>
              <a:rPr lang="it-IT" sz="1500" dirty="0">
                <a:solidFill>
                  <a:srgbClr val="92D050"/>
                </a:solidFill>
                <a:latin typeface="Abadi MT Condensed Extra Bold"/>
              </a:rPr>
              <a:t> </a:t>
            </a:r>
            <a:r>
              <a:rPr lang="it-IT" sz="1500" dirty="0">
                <a:latin typeface="Abadi MT Condensed Extra Bold"/>
              </a:rPr>
              <a:t>che controlla se </a:t>
            </a:r>
            <a:r>
              <a:rPr lang="it-IT" sz="1500" dirty="0">
                <a:solidFill>
                  <a:srgbClr val="00B0F0"/>
                </a:solidFill>
                <a:latin typeface="Abadi MT Condensed Extra Bold"/>
              </a:rPr>
              <a:t>il comando</a:t>
            </a:r>
            <a:r>
              <a:rPr lang="it-IT" sz="1500" dirty="0">
                <a:latin typeface="Abadi MT Condensed Extra Bold"/>
              </a:rPr>
              <a:t> è </a:t>
            </a:r>
            <a:r>
              <a:rPr lang="it-IT" sz="1500" i="1" dirty="0">
                <a:latin typeface="Abadi MT Condensed Extra Bold"/>
              </a:rPr>
              <a:t>“service”</a:t>
            </a:r>
            <a:r>
              <a:rPr lang="it-IT" sz="1500" dirty="0">
                <a:latin typeface="Abadi MT Condensed Extra Bold"/>
              </a:rPr>
              <a:t>. In tal caso si usa la funzione </a:t>
            </a:r>
            <a:r>
              <a:rPr lang="it-IT" sz="1500" dirty="0" err="1">
                <a:solidFill>
                  <a:srgbClr val="92D050"/>
                </a:solidFill>
                <a:latin typeface="Abadi MT Condensed Extra Bold"/>
              </a:rPr>
              <a:t>strdup</a:t>
            </a:r>
            <a:r>
              <a:rPr lang="it-IT" sz="1500" dirty="0">
                <a:latin typeface="Abadi MT Condensed Extra Bold"/>
              </a:rPr>
              <a:t>. Leggiamo il manuale di tale funzione con il comando </a:t>
            </a:r>
            <a:r>
              <a:rPr lang="it-IT" sz="1500" dirty="0">
                <a:solidFill>
                  <a:srgbClr val="FFFF00"/>
                </a:solidFill>
                <a:latin typeface="Abadi MT Condensed Extra Bold"/>
              </a:rPr>
              <a:t>man </a:t>
            </a:r>
            <a:r>
              <a:rPr lang="it-IT" sz="1500" dirty="0" err="1">
                <a:solidFill>
                  <a:srgbClr val="FFFF00"/>
                </a:solidFill>
                <a:latin typeface="Abadi MT Condensed Extra Bold"/>
              </a:rPr>
              <a:t>strdup</a:t>
            </a:r>
            <a:r>
              <a:rPr lang="it-IT" sz="1500" dirty="0">
                <a:latin typeface="Abadi MT Condensed Extra Bold"/>
              </a:rPr>
              <a:t> dal momento che non la conosciamo.</a:t>
            </a:r>
            <a:endParaRPr lang="it-IT" dirty="0">
              <a:solidFill>
                <a:srgbClr val="E4FAFF"/>
              </a:solidFill>
              <a:latin typeface="Abadi MT Condensed Extra Bold"/>
            </a:endParaRPr>
          </a:p>
        </p:txBody>
      </p:sp>
      <p:pic>
        <p:nvPicPr>
          <p:cNvPr id="6" name="Picture 2">
            <a:extLst>
              <a:ext uri="{FF2B5EF4-FFF2-40B4-BE49-F238E27FC236}">
                <a16:creationId xmlns:a16="http://schemas.microsoft.com/office/drawing/2014/main" id="{18F92310-450A-A928-1A7D-4204DC1118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3790" y="3257697"/>
            <a:ext cx="5961339" cy="1314509"/>
          </a:xfrm>
          <a:prstGeom prst="rect">
            <a:avLst/>
          </a:prstGeom>
          <a:noFill/>
          <a:extLst>
            <a:ext uri="{909E8E84-426E-40DD-AFC4-6F175D3DCCD1}">
              <a14:hiddenFill xmlns:a14="http://schemas.microsoft.com/office/drawing/2010/main">
                <a:solidFill>
                  <a:srgbClr val="FFFFFF"/>
                </a:solidFill>
              </a14:hiddenFill>
            </a:ext>
          </a:extLst>
        </p:spPr>
      </p:pic>
      <p:pic>
        <p:nvPicPr>
          <p:cNvPr id="8" name="Immagine 7">
            <a:extLst>
              <a:ext uri="{FF2B5EF4-FFF2-40B4-BE49-F238E27FC236}">
                <a16:creationId xmlns:a16="http://schemas.microsoft.com/office/drawing/2014/main" id="{7782A86B-403A-88E7-23B8-F3DB76DDA995}"/>
              </a:ext>
            </a:extLst>
          </p:cNvPr>
          <p:cNvPicPr>
            <a:picLocks noChangeAspect="1"/>
          </p:cNvPicPr>
          <p:nvPr/>
        </p:nvPicPr>
        <p:blipFill>
          <a:blip r:embed="rId4"/>
          <a:stretch>
            <a:fillRect/>
          </a:stretch>
        </p:blipFill>
        <p:spPr>
          <a:xfrm>
            <a:off x="2440421" y="1055066"/>
            <a:ext cx="4259961" cy="742115"/>
          </a:xfrm>
          <a:prstGeom prst="rect">
            <a:avLst/>
          </a:prstGeom>
        </p:spPr>
      </p:pic>
    </p:spTree>
    <p:extLst>
      <p:ext uri="{BB962C8B-B14F-4D97-AF65-F5344CB8AC3E}">
        <p14:creationId xmlns:p14="http://schemas.microsoft.com/office/powerpoint/2010/main" val="42415190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ANALISI DEL CODICE</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1181448" y="2852811"/>
            <a:ext cx="6772337" cy="125038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lgn="just"/>
            <a:r>
              <a:rPr lang="it-IT" sz="1500" dirty="0">
                <a:latin typeface="Abadi MT Condensed Extra Bold"/>
              </a:rPr>
              <a:t>In questa porzione di codice vi è un </a:t>
            </a:r>
            <a:r>
              <a:rPr lang="it-IT" sz="1500" dirty="0" err="1">
                <a:solidFill>
                  <a:srgbClr val="92D050"/>
                </a:solidFill>
                <a:latin typeface="Abadi MT Condensed Extra Bold"/>
              </a:rPr>
              <a:t>if</a:t>
            </a:r>
            <a:r>
              <a:rPr lang="it-IT" sz="1500" dirty="0">
                <a:solidFill>
                  <a:srgbClr val="92D050"/>
                </a:solidFill>
                <a:latin typeface="Abadi MT Condensed Extra Bold"/>
              </a:rPr>
              <a:t> </a:t>
            </a:r>
            <a:r>
              <a:rPr lang="it-IT" sz="1500" dirty="0">
                <a:latin typeface="Abadi MT Condensed Extra Bold"/>
              </a:rPr>
              <a:t>che controlla se </a:t>
            </a:r>
            <a:r>
              <a:rPr lang="it-IT" sz="1500" dirty="0">
                <a:solidFill>
                  <a:srgbClr val="00B0F0"/>
                </a:solidFill>
                <a:latin typeface="Abadi MT Condensed Extra Bold"/>
              </a:rPr>
              <a:t>il comando</a:t>
            </a:r>
            <a:r>
              <a:rPr lang="it-IT" sz="1500" dirty="0">
                <a:latin typeface="Abadi MT Condensed Extra Bold"/>
              </a:rPr>
              <a:t>  corrisponde a login. In tal caso viene controllato se il campo </a:t>
            </a:r>
            <a:r>
              <a:rPr lang="it-IT" sz="1500" dirty="0" err="1">
                <a:solidFill>
                  <a:srgbClr val="FFC000"/>
                </a:solidFill>
                <a:latin typeface="Abadi MT Condensed Extra Bold"/>
              </a:rPr>
              <a:t>auth</a:t>
            </a:r>
            <a:r>
              <a:rPr lang="it-IT" sz="1500" dirty="0">
                <a:solidFill>
                  <a:srgbClr val="FFC000"/>
                </a:solidFill>
                <a:latin typeface="Abadi MT Condensed Extra Bold"/>
              </a:rPr>
              <a:t> </a:t>
            </a:r>
            <a:r>
              <a:rPr lang="it-IT" sz="1500" dirty="0">
                <a:latin typeface="Abadi MT Condensed Extra Bold"/>
              </a:rPr>
              <a:t>della </a:t>
            </a:r>
            <a:r>
              <a:rPr lang="it-IT" sz="1500" dirty="0" err="1">
                <a:solidFill>
                  <a:srgbClr val="0070C0"/>
                </a:solidFill>
                <a:latin typeface="Abadi MT Condensed Extra Bold"/>
              </a:rPr>
              <a:t>struct</a:t>
            </a:r>
            <a:r>
              <a:rPr lang="it-IT" sz="1500" dirty="0">
                <a:solidFill>
                  <a:srgbClr val="0070C0"/>
                </a:solidFill>
                <a:latin typeface="Abadi MT Condensed Extra Bold"/>
              </a:rPr>
              <a:t> </a:t>
            </a:r>
            <a:r>
              <a:rPr lang="it-IT" sz="1500" dirty="0">
                <a:latin typeface="Abadi MT Condensed Extra Bold"/>
              </a:rPr>
              <a:t>a cui punta </a:t>
            </a:r>
            <a:r>
              <a:rPr lang="it-IT" sz="1500" dirty="0" err="1">
                <a:solidFill>
                  <a:srgbClr val="C00000"/>
                </a:solidFill>
                <a:latin typeface="Abadi MT Condensed Extra Bold"/>
              </a:rPr>
              <a:t>auth</a:t>
            </a:r>
            <a:r>
              <a:rPr lang="it-IT" sz="1500" dirty="0">
                <a:solidFill>
                  <a:srgbClr val="C00000"/>
                </a:solidFill>
                <a:latin typeface="Abadi MT Condensed Extra Bold"/>
              </a:rPr>
              <a:t> </a:t>
            </a:r>
            <a:r>
              <a:rPr lang="it-IT" sz="1500" dirty="0">
                <a:latin typeface="Abadi MT Condensed Extra Bold"/>
              </a:rPr>
              <a:t>è valido, in tal caso stampa </a:t>
            </a:r>
            <a:r>
              <a:rPr lang="it-IT" sz="1500" i="1" dirty="0">
                <a:latin typeface="Abadi MT Condensed Extra Bold"/>
              </a:rPr>
              <a:t>“</a:t>
            </a:r>
            <a:r>
              <a:rPr lang="it-IT" sz="1500" i="1" dirty="0" err="1">
                <a:latin typeface="Abadi MT Condensed Extra Bold"/>
              </a:rPr>
              <a:t>You</a:t>
            </a:r>
            <a:r>
              <a:rPr lang="it-IT" sz="1500" i="1" dirty="0">
                <a:latin typeface="Abadi MT Condensed Extra Bold"/>
              </a:rPr>
              <a:t> </a:t>
            </a:r>
            <a:r>
              <a:rPr lang="it-IT" sz="1500" i="1" dirty="0" err="1">
                <a:latin typeface="Abadi MT Condensed Extra Bold"/>
              </a:rPr>
              <a:t>have</a:t>
            </a:r>
            <a:r>
              <a:rPr lang="it-IT" sz="1500" i="1" dirty="0">
                <a:latin typeface="Abadi MT Condensed Extra Bold"/>
              </a:rPr>
              <a:t> </a:t>
            </a:r>
            <a:r>
              <a:rPr lang="it-IT" sz="1500" i="1" dirty="0" err="1">
                <a:latin typeface="Abadi MT Condensed Extra Bold"/>
              </a:rPr>
              <a:t>logged</a:t>
            </a:r>
            <a:r>
              <a:rPr lang="it-IT" sz="1500" i="1" dirty="0">
                <a:latin typeface="Abadi MT Condensed Extra Bold"/>
              </a:rPr>
              <a:t> in </a:t>
            </a:r>
            <a:r>
              <a:rPr lang="it-IT" sz="1500" i="1" dirty="0" err="1">
                <a:latin typeface="Abadi MT Condensed Extra Bold"/>
              </a:rPr>
              <a:t>alredy</a:t>
            </a:r>
            <a:r>
              <a:rPr lang="it-IT" sz="1500" i="1" dirty="0">
                <a:latin typeface="Abadi MT Condensed Extra Bold"/>
              </a:rPr>
              <a:t>!”</a:t>
            </a:r>
            <a:r>
              <a:rPr lang="it-IT" sz="1500" dirty="0">
                <a:latin typeface="Abadi MT Condensed Extra Bold"/>
              </a:rPr>
              <a:t>, altrimenti stampa </a:t>
            </a:r>
            <a:r>
              <a:rPr lang="it-IT" sz="1500" i="1" dirty="0">
                <a:latin typeface="Abadi MT Condensed Extra Bold"/>
              </a:rPr>
              <a:t>“</a:t>
            </a:r>
            <a:r>
              <a:rPr lang="it-IT" sz="1500" i="1" dirty="0" err="1">
                <a:latin typeface="Abadi MT Condensed Extra Bold"/>
              </a:rPr>
              <a:t>please</a:t>
            </a:r>
            <a:r>
              <a:rPr lang="it-IT" sz="1500" i="1" dirty="0">
                <a:latin typeface="Abadi MT Condensed Extra Bold"/>
              </a:rPr>
              <a:t> </a:t>
            </a:r>
            <a:r>
              <a:rPr lang="it-IT" sz="1500" i="1" dirty="0" err="1">
                <a:latin typeface="Abadi MT Condensed Extra Bold"/>
              </a:rPr>
              <a:t>enter</a:t>
            </a:r>
            <a:r>
              <a:rPr lang="it-IT" sz="1500" i="1" dirty="0">
                <a:latin typeface="Abadi MT Condensed Extra Bold"/>
              </a:rPr>
              <a:t> </a:t>
            </a:r>
            <a:r>
              <a:rPr lang="it-IT" sz="1500" i="1" dirty="0" err="1">
                <a:latin typeface="Abadi MT Condensed Extra Bold"/>
              </a:rPr>
              <a:t>your</a:t>
            </a:r>
            <a:r>
              <a:rPr lang="it-IT" sz="1500" i="1" dirty="0">
                <a:latin typeface="Abadi MT Condensed Extra Bold"/>
              </a:rPr>
              <a:t> password.”</a:t>
            </a:r>
            <a:endParaRPr lang="it-IT" i="1" dirty="0">
              <a:latin typeface="Abadi MT Condensed Extra Bold"/>
            </a:endParaRPr>
          </a:p>
        </p:txBody>
      </p:sp>
      <p:pic>
        <p:nvPicPr>
          <p:cNvPr id="4" name="Immagine 3">
            <a:extLst>
              <a:ext uri="{FF2B5EF4-FFF2-40B4-BE49-F238E27FC236}">
                <a16:creationId xmlns:a16="http://schemas.microsoft.com/office/drawing/2014/main" id="{50FEB50B-919B-4AF9-F32A-B715F2F5DE0C}"/>
              </a:ext>
            </a:extLst>
          </p:cNvPr>
          <p:cNvPicPr>
            <a:picLocks noChangeAspect="1"/>
          </p:cNvPicPr>
          <p:nvPr/>
        </p:nvPicPr>
        <p:blipFill>
          <a:blip r:embed="rId3"/>
          <a:stretch>
            <a:fillRect/>
          </a:stretch>
        </p:blipFill>
        <p:spPr>
          <a:xfrm>
            <a:off x="2974185" y="1318154"/>
            <a:ext cx="3189903" cy="1252800"/>
          </a:xfrm>
          <a:prstGeom prst="rect">
            <a:avLst/>
          </a:prstGeom>
        </p:spPr>
      </p:pic>
    </p:spTree>
    <p:extLst>
      <p:ext uri="{BB962C8B-B14F-4D97-AF65-F5344CB8AC3E}">
        <p14:creationId xmlns:p14="http://schemas.microsoft.com/office/powerpoint/2010/main" val="26932867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POSSIBILI VULNERABILITA’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51215"/>
            <a:ext cx="7465276" cy="17252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b="1" dirty="0">
                <a:solidFill>
                  <a:srgbClr val="FFFF00"/>
                </a:solidFill>
                <a:latin typeface="Abadi MT Condensed Extra Bold"/>
              </a:rPr>
              <a:t>Individuiamo alcune sezioni di codice che potrebbero essere soggette a vulnerabilità o che possono provocare comportamenti inattesi:</a:t>
            </a:r>
          </a:p>
          <a:p>
            <a:pPr marL="127000" indent="0"/>
            <a:endParaRPr lang="it-IT" sz="1500" b="1" dirty="0">
              <a:solidFill>
                <a:srgbClr val="FFFF00"/>
              </a:solidFill>
              <a:latin typeface="Abadi MT Condensed Extra Bold"/>
            </a:endParaRPr>
          </a:p>
          <a:p>
            <a:pPr marL="127000" indent="0" algn="just"/>
            <a:r>
              <a:rPr lang="it-IT" sz="1500" dirty="0" err="1">
                <a:solidFill>
                  <a:srgbClr val="C00000"/>
                </a:solidFill>
                <a:latin typeface="Abadi MT Condensed Extra Bold"/>
              </a:rPr>
              <a:t>fgets</a:t>
            </a:r>
            <a:r>
              <a:rPr lang="it-IT" sz="1500" dirty="0">
                <a:solidFill>
                  <a:srgbClr val="C00000"/>
                </a:solidFill>
                <a:latin typeface="Abadi MT Condensed Extra Bold"/>
              </a:rPr>
              <a:t>(line, </a:t>
            </a:r>
            <a:r>
              <a:rPr lang="it-IT" sz="1500" dirty="0" err="1">
                <a:solidFill>
                  <a:srgbClr val="C00000"/>
                </a:solidFill>
                <a:latin typeface="Abadi MT Condensed Extra Bold"/>
              </a:rPr>
              <a:t>sizeof</a:t>
            </a:r>
            <a:r>
              <a:rPr lang="it-IT" sz="1500" dirty="0">
                <a:solidFill>
                  <a:srgbClr val="C00000"/>
                </a:solidFill>
                <a:latin typeface="Abadi MT Condensed Extra Bold"/>
              </a:rPr>
              <a:t>(line), </a:t>
            </a:r>
            <a:r>
              <a:rPr lang="it-IT" sz="1500" dirty="0" err="1">
                <a:solidFill>
                  <a:srgbClr val="C00000"/>
                </a:solidFill>
                <a:latin typeface="Abadi MT Condensed Extra Bold"/>
              </a:rPr>
              <a:t>stdin</a:t>
            </a:r>
            <a:r>
              <a:rPr lang="it-IT" sz="1500" dirty="0">
                <a:solidFill>
                  <a:srgbClr val="C00000"/>
                </a:solidFill>
                <a:latin typeface="Abadi MT Condensed Extra Bold"/>
              </a:rPr>
              <a:t>)</a:t>
            </a:r>
            <a:r>
              <a:rPr lang="it-IT" sz="1500" dirty="0">
                <a:latin typeface="Abadi MT Condensed Extra Bold"/>
              </a:rPr>
              <a:t>: a differenza della </a:t>
            </a:r>
            <a:r>
              <a:rPr lang="it-IT" sz="1500" dirty="0" err="1">
                <a:latin typeface="Abadi MT Condensed Extra Bold"/>
              </a:rPr>
              <a:t>gets</a:t>
            </a:r>
            <a:r>
              <a:rPr lang="it-IT" sz="1500" dirty="0">
                <a:latin typeface="Abadi MT Condensed Extra Bold"/>
              </a:rPr>
              <a:t> la </a:t>
            </a:r>
            <a:r>
              <a:rPr lang="it-IT" sz="1500" dirty="0" err="1">
                <a:latin typeface="Abadi MT Condensed Extra Bold"/>
              </a:rPr>
              <a:t>fgets</a:t>
            </a:r>
            <a:r>
              <a:rPr lang="it-IT" sz="1500" dirty="0">
                <a:latin typeface="Abadi MT Condensed Extra Bold"/>
              </a:rPr>
              <a:t> controlla la dimensione dell’input, di conseguenza non è possibile sfruttarla per condurre un buffer overflow.</a:t>
            </a:r>
          </a:p>
          <a:p>
            <a:pPr marL="127000" indent="0" algn="just"/>
            <a:endParaRPr lang="it-IT" sz="1500" dirty="0">
              <a:latin typeface="Abadi MT Condensed Extra Bold" panose="020B0306030101010103" pitchFamily="34" charset="77"/>
            </a:endParaRPr>
          </a:p>
          <a:p>
            <a:pPr marL="127000" indent="0" algn="just"/>
            <a:r>
              <a:rPr lang="it-IT" sz="1500" dirty="0" err="1">
                <a:solidFill>
                  <a:srgbClr val="C00000"/>
                </a:solidFill>
                <a:latin typeface="Abadi MT Condensed Extra Bold"/>
              </a:rPr>
              <a:t>strcpy</a:t>
            </a:r>
            <a:r>
              <a:rPr lang="it-IT" sz="1500" dirty="0">
                <a:solidFill>
                  <a:srgbClr val="C00000"/>
                </a:solidFill>
                <a:latin typeface="Abadi MT Condensed Extra Bold"/>
              </a:rPr>
              <a:t>(</a:t>
            </a:r>
            <a:r>
              <a:rPr lang="it-IT" sz="1500" dirty="0" err="1">
                <a:solidFill>
                  <a:srgbClr val="C00000"/>
                </a:solidFill>
                <a:latin typeface="Abadi MT Condensed Extra Bold"/>
              </a:rPr>
              <a:t>auth</a:t>
            </a:r>
            <a:r>
              <a:rPr lang="it-IT" sz="1500" dirty="0">
                <a:solidFill>
                  <a:srgbClr val="C00000"/>
                </a:solidFill>
                <a:latin typeface="Abadi MT Condensed Extra Bold"/>
              </a:rPr>
              <a:t>-&gt;name, line + 5)</a:t>
            </a:r>
            <a:r>
              <a:rPr lang="it-IT" sz="1500" dirty="0">
                <a:latin typeface="Abadi MT Condensed Extra Bold"/>
              </a:rPr>
              <a:t>: dal manuale individuiamo una possibile debolezza:</a:t>
            </a: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br>
              <a:rPr lang="it-IT" sz="1600" dirty="0"/>
            </a:br>
            <a:endParaRPr lang="it-IT" sz="1600" dirty="0">
              <a:latin typeface="Abadi MT Condensed Extra Bold"/>
            </a:endParaRPr>
          </a:p>
        </p:txBody>
      </p:sp>
      <p:pic>
        <p:nvPicPr>
          <p:cNvPr id="2" name="Picture 2">
            <a:extLst>
              <a:ext uri="{FF2B5EF4-FFF2-40B4-BE49-F238E27FC236}">
                <a16:creationId xmlns:a16="http://schemas.microsoft.com/office/drawing/2014/main" id="{5AE2C663-8E18-127A-8F32-15A6A6E45B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9480" y="3044891"/>
            <a:ext cx="4765040" cy="1297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303249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POSSIBILI VULNERABILITA’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67593"/>
            <a:ext cx="7465276" cy="3697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b="1" dirty="0">
                <a:solidFill>
                  <a:srgbClr val="FFFF00"/>
                </a:solidFill>
                <a:latin typeface="Abadi MT Condensed Extra Bold"/>
              </a:rPr>
              <a:t>Individuiamo alcune sezioni di codice che potrebbero essere soggette a vulnerabilità o che possono provocare comportamenti inattesi:</a:t>
            </a:r>
          </a:p>
          <a:p>
            <a:pPr marL="127000" indent="0"/>
            <a:endParaRPr lang="it-IT" sz="1500" dirty="0">
              <a:latin typeface="Abadi MT Condensed Extra Bold" panose="020B0306030101010103" pitchFamily="34" charset="77"/>
            </a:endParaRPr>
          </a:p>
          <a:p>
            <a:pPr marL="127000" indent="0" algn="just"/>
            <a:r>
              <a:rPr lang="it-IT" sz="1500" dirty="0" err="1">
                <a:solidFill>
                  <a:srgbClr val="C00000"/>
                </a:solidFill>
                <a:latin typeface="Abadi MT Condensed Extra Bold"/>
              </a:rPr>
              <a:t>auth</a:t>
            </a:r>
            <a:r>
              <a:rPr lang="it-IT" sz="1500" dirty="0">
                <a:solidFill>
                  <a:srgbClr val="C00000"/>
                </a:solidFill>
                <a:latin typeface="Abadi MT Condensed Extra Bold"/>
              </a:rPr>
              <a:t> = </a:t>
            </a:r>
            <a:r>
              <a:rPr lang="it-IT" sz="1500" dirty="0" err="1">
                <a:solidFill>
                  <a:srgbClr val="C00000"/>
                </a:solidFill>
                <a:latin typeface="Abadi MT Condensed Extra Bold"/>
              </a:rPr>
              <a:t>malloc</a:t>
            </a:r>
            <a:r>
              <a:rPr lang="it-IT" sz="1500" dirty="0">
                <a:solidFill>
                  <a:srgbClr val="C00000"/>
                </a:solidFill>
                <a:latin typeface="Abadi MT Condensed Extra Bold"/>
              </a:rPr>
              <a:t>(</a:t>
            </a:r>
            <a:r>
              <a:rPr lang="it-IT" sz="1500" dirty="0" err="1">
                <a:solidFill>
                  <a:srgbClr val="C00000"/>
                </a:solidFill>
                <a:latin typeface="Abadi MT Condensed Extra Bold"/>
              </a:rPr>
              <a:t>sizeof</a:t>
            </a:r>
            <a:r>
              <a:rPr lang="it-IT" sz="1500" dirty="0">
                <a:solidFill>
                  <a:srgbClr val="C00000"/>
                </a:solidFill>
                <a:latin typeface="Abadi MT Condensed Extra Bold"/>
              </a:rPr>
              <a:t>(</a:t>
            </a:r>
            <a:r>
              <a:rPr lang="it-IT" sz="1500" dirty="0" err="1">
                <a:solidFill>
                  <a:srgbClr val="C00000"/>
                </a:solidFill>
                <a:latin typeface="Abadi MT Condensed Extra Bold"/>
              </a:rPr>
              <a:t>auth</a:t>
            </a:r>
            <a:r>
              <a:rPr lang="it-IT" sz="1500" dirty="0">
                <a:solidFill>
                  <a:srgbClr val="C00000"/>
                </a:solidFill>
                <a:latin typeface="Abadi MT Condensed Extra Bold"/>
              </a:rPr>
              <a:t>))</a:t>
            </a:r>
            <a:r>
              <a:rPr lang="it-IT" sz="1500" dirty="0">
                <a:latin typeface="Abadi MT Condensed Extra Bold"/>
              </a:rPr>
              <a:t>: in questa riga il sospetto è che il programmatore volesse allocare abbastanza memoria da contenere i due campi della </a:t>
            </a:r>
            <a:r>
              <a:rPr lang="it-IT" sz="1500" dirty="0" err="1">
                <a:solidFill>
                  <a:srgbClr val="0070C0"/>
                </a:solidFill>
                <a:latin typeface="Abadi MT Condensed Extra Bold"/>
              </a:rPr>
              <a:t>struct</a:t>
            </a:r>
            <a:r>
              <a:rPr lang="it-IT" sz="1500" dirty="0">
                <a:latin typeface="Abadi MT Condensed Extra Bold"/>
              </a:rPr>
              <a:t>, ovvero 32 byte per il campo </a:t>
            </a:r>
            <a:r>
              <a:rPr lang="it-IT" sz="1500" dirty="0">
                <a:solidFill>
                  <a:srgbClr val="FFC000"/>
                </a:solidFill>
                <a:latin typeface="Abadi MT Condensed Extra Bold"/>
              </a:rPr>
              <a:t>name </a:t>
            </a:r>
            <a:r>
              <a:rPr lang="it-IT" sz="1500" dirty="0">
                <a:latin typeface="Abadi MT Condensed Extra Bold"/>
              </a:rPr>
              <a:t>più 4 byte per il campo </a:t>
            </a:r>
            <a:r>
              <a:rPr lang="it-IT" sz="1500" dirty="0" err="1">
                <a:solidFill>
                  <a:srgbClr val="FFC000"/>
                </a:solidFill>
                <a:latin typeface="Abadi MT Condensed Extra Bold"/>
              </a:rPr>
              <a:t>auth</a:t>
            </a:r>
            <a:r>
              <a:rPr lang="it-IT" sz="1500" dirty="0">
                <a:latin typeface="Abadi MT Condensed Extra Bold"/>
              </a:rPr>
              <a:t>. Tuttavia, </a:t>
            </a:r>
            <a:r>
              <a:rPr lang="it-IT" sz="1500" dirty="0" err="1">
                <a:solidFill>
                  <a:srgbClr val="92D050"/>
                </a:solidFill>
                <a:latin typeface="Abadi MT Condensed Extra Bold"/>
              </a:rPr>
              <a:t>sizeof</a:t>
            </a:r>
            <a:r>
              <a:rPr lang="it-IT" sz="1500" dirty="0">
                <a:solidFill>
                  <a:srgbClr val="92D050"/>
                </a:solidFill>
                <a:latin typeface="Abadi MT Condensed Extra Bold"/>
              </a:rPr>
              <a:t>(</a:t>
            </a:r>
            <a:r>
              <a:rPr lang="it-IT" sz="1500" dirty="0" err="1">
                <a:solidFill>
                  <a:srgbClr val="92D050"/>
                </a:solidFill>
                <a:latin typeface="Abadi MT Condensed Extra Bold"/>
              </a:rPr>
              <a:t>auth</a:t>
            </a:r>
            <a:r>
              <a:rPr lang="it-IT" sz="1500" dirty="0">
                <a:solidFill>
                  <a:srgbClr val="92D050"/>
                </a:solidFill>
                <a:latin typeface="Abadi MT Condensed Extra Bold"/>
              </a:rPr>
              <a:t>) </a:t>
            </a:r>
            <a:r>
              <a:rPr lang="it-IT" sz="1500" dirty="0">
                <a:solidFill>
                  <a:schemeClr val="accent6"/>
                </a:solidFill>
                <a:latin typeface="Abadi MT Condensed Extra Bold"/>
              </a:rPr>
              <a:t>restituisce 4 (la size di un puntatore), per cui </a:t>
            </a:r>
            <a:r>
              <a:rPr lang="it-IT" sz="1500" dirty="0">
                <a:latin typeface="Abadi MT Condensed Extra Bold"/>
              </a:rPr>
              <a:t>la quantità di memoria che viene allocata è proprio 4 byte. Questo può portare ad un comportamento inatteso del programma </a:t>
            </a:r>
            <a:r>
              <a:rPr lang="it-IT" sz="1500" dirty="0" err="1">
                <a:latin typeface="Abadi MT Condensed Extra Bold"/>
              </a:rPr>
              <a:t>perchè</a:t>
            </a:r>
            <a:r>
              <a:rPr lang="it-IT" sz="1500" dirty="0">
                <a:latin typeface="Abadi MT Condensed Extra Bold"/>
              </a:rPr>
              <a:t> quando si accede al campo </a:t>
            </a:r>
            <a:r>
              <a:rPr lang="it-IT" sz="1500" dirty="0" err="1">
                <a:solidFill>
                  <a:srgbClr val="FFC000"/>
                </a:solidFill>
                <a:latin typeface="Abadi MT Condensed Extra Bold"/>
              </a:rPr>
              <a:t>auth</a:t>
            </a:r>
            <a:r>
              <a:rPr lang="it-IT" sz="1500" dirty="0">
                <a:solidFill>
                  <a:srgbClr val="FFC000"/>
                </a:solidFill>
                <a:latin typeface="Abadi MT Condensed Extra Bold"/>
              </a:rPr>
              <a:t> </a:t>
            </a:r>
            <a:r>
              <a:rPr lang="it-IT" sz="1500" dirty="0">
                <a:latin typeface="Abadi MT Condensed Extra Bold"/>
              </a:rPr>
              <a:t>facendo </a:t>
            </a:r>
            <a:r>
              <a:rPr lang="it-IT" sz="1500" dirty="0" err="1">
                <a:solidFill>
                  <a:srgbClr val="92D050"/>
                </a:solidFill>
                <a:latin typeface="Abadi MT Condensed Extra Bold"/>
              </a:rPr>
              <a:t>auth</a:t>
            </a:r>
            <a:r>
              <a:rPr lang="it-IT" sz="1500" dirty="0">
                <a:solidFill>
                  <a:srgbClr val="92D050"/>
                </a:solidFill>
                <a:latin typeface="Abadi MT Condensed Extra Bold"/>
              </a:rPr>
              <a:t>-&gt;</a:t>
            </a:r>
            <a:r>
              <a:rPr lang="it-IT" sz="1500" dirty="0" err="1">
                <a:solidFill>
                  <a:srgbClr val="92D050"/>
                </a:solidFill>
                <a:latin typeface="Abadi MT Condensed Extra Bold"/>
              </a:rPr>
              <a:t>auth</a:t>
            </a:r>
            <a:r>
              <a:rPr lang="it-IT" sz="1500" dirty="0">
                <a:latin typeface="Abadi MT Condensed Extra Bold"/>
              </a:rPr>
              <a:t> si accede all’indirizzo di memoria che si trova a 32 byte di distanza dall’indirizzo base del puntatore </a:t>
            </a:r>
            <a:r>
              <a:rPr lang="it-IT" sz="1500" dirty="0" err="1">
                <a:solidFill>
                  <a:srgbClr val="C00000"/>
                </a:solidFill>
                <a:latin typeface="Abadi MT Condensed Extra Bold"/>
              </a:rPr>
              <a:t>auth</a:t>
            </a:r>
            <a:r>
              <a:rPr lang="it-IT" sz="1500" dirty="0">
                <a:latin typeface="Abadi MT Condensed Extra Bold"/>
              </a:rPr>
              <a:t>.</a:t>
            </a: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br>
              <a:rPr lang="it-IT" sz="1600" dirty="0"/>
            </a:br>
            <a:endParaRPr lang="it-IT" sz="1600" dirty="0">
              <a:latin typeface="Abadi MT Condensed Extra Bold"/>
            </a:endParaRPr>
          </a:p>
        </p:txBody>
      </p:sp>
    </p:spTree>
    <p:extLst>
      <p:ext uri="{BB962C8B-B14F-4D97-AF65-F5344CB8AC3E}">
        <p14:creationId xmlns:p14="http://schemas.microsoft.com/office/powerpoint/2010/main" val="3088160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POSSIBILI VULNERABILITA’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57968"/>
            <a:ext cx="7465276" cy="3697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b="1" dirty="0">
                <a:solidFill>
                  <a:srgbClr val="FFFF00"/>
                </a:solidFill>
                <a:latin typeface="Abadi MT Condensed Extra Bold"/>
              </a:rPr>
              <a:t>Individuiamo alcune sezioni di codice che potrebbero essere soggette a vulnerabilità o che possono provocare comportamenti inattesi:</a:t>
            </a:r>
          </a:p>
          <a:p>
            <a:pPr marL="127000" indent="0"/>
            <a:endParaRPr lang="it-IT" sz="1500" b="1" dirty="0">
              <a:latin typeface="Abadi MT Condensed Extra Bold" panose="020B0306030101010103" pitchFamily="34" charset="77"/>
            </a:endParaRPr>
          </a:p>
          <a:p>
            <a:pPr marL="127000" indent="0" algn="just"/>
            <a:r>
              <a:rPr lang="it-IT" sz="1500" dirty="0">
                <a:solidFill>
                  <a:srgbClr val="C00000"/>
                </a:solidFill>
                <a:latin typeface="Abadi MT Condensed Extra Bold"/>
              </a:rPr>
              <a:t>free(</a:t>
            </a:r>
            <a:r>
              <a:rPr lang="it-IT" sz="1500" dirty="0" err="1">
                <a:solidFill>
                  <a:srgbClr val="C00000"/>
                </a:solidFill>
                <a:latin typeface="Abadi MT Condensed Extra Bold"/>
              </a:rPr>
              <a:t>auth</a:t>
            </a:r>
            <a:r>
              <a:rPr lang="it-IT" sz="1500" dirty="0">
                <a:solidFill>
                  <a:srgbClr val="C00000"/>
                </a:solidFill>
                <a:latin typeface="Abadi MT Condensed Extra Bold"/>
              </a:rPr>
              <a:t>)</a:t>
            </a:r>
            <a:r>
              <a:rPr lang="it-IT" sz="1500" dirty="0">
                <a:latin typeface="Abadi MT Condensed Extra Bold"/>
              </a:rPr>
              <a:t>: questa riga di codice a prima vista potrebbe sembrare innocua, eppure introduce una debolezza, in quanto viene eseguita all’interno di un ciclo (per di più infinito), di conseguenza lascia aperta la possibilità di accedere lo stesso alla sezione di memoria liberata alla prossima iterazione. </a:t>
            </a:r>
            <a:endParaRPr lang="it-IT" sz="1500" dirty="0">
              <a:latin typeface="Abadi MT Condensed Extra Bold" panose="020B0306030101010103" pitchFamily="34" charset="77"/>
            </a:endParaRPr>
          </a:p>
          <a:p>
            <a:pPr marL="127000" indent="0" algn="just"/>
            <a:endParaRPr lang="it-IT" sz="1500" dirty="0">
              <a:latin typeface="Abadi MT Condensed Extra Bold"/>
            </a:endParaRPr>
          </a:p>
          <a:p>
            <a:pPr marL="127000" indent="0"/>
            <a:r>
              <a:rPr lang="it-IT" sz="1500" dirty="0">
                <a:latin typeface="Abadi MT Condensed Extra Bold"/>
              </a:rPr>
              <a:t>Questo tipo di vulnerabilità è nota come UAF (Use After Free).</a:t>
            </a: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br>
              <a:rPr lang="it-IT" sz="1600" dirty="0"/>
            </a:br>
            <a:endParaRPr lang="it-IT" sz="1600" dirty="0">
              <a:latin typeface="Abadi MT Condensed Extra Bold"/>
            </a:endParaRPr>
          </a:p>
        </p:txBody>
      </p:sp>
    </p:spTree>
    <p:extLst>
      <p:ext uri="{BB962C8B-B14F-4D97-AF65-F5344CB8AC3E}">
        <p14:creationId xmlns:p14="http://schemas.microsoft.com/office/powerpoint/2010/main" val="38549112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POSSIBILI VULNERABILITA’</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57968"/>
            <a:ext cx="7465276" cy="3697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b="1" dirty="0">
                <a:solidFill>
                  <a:srgbClr val="FFFF00"/>
                </a:solidFill>
                <a:latin typeface="Abadi MT Condensed Extra Bold"/>
              </a:rPr>
              <a:t>Individuiamo alcune sezioni di codice che potrebbero essere soggette a vulnerabilità o che possono provocare comportamenti inattesi:</a:t>
            </a:r>
          </a:p>
          <a:p>
            <a:pPr marL="127000" indent="0"/>
            <a:endParaRPr lang="it-IT" sz="1500" dirty="0">
              <a:latin typeface="Abadi MT Condensed Extra Bold" panose="020B0306030101010103" pitchFamily="34" charset="77"/>
            </a:endParaRPr>
          </a:p>
          <a:p>
            <a:pPr marL="127000" indent="0" algn="just"/>
            <a:r>
              <a:rPr lang="it-IT" sz="1500" dirty="0">
                <a:solidFill>
                  <a:srgbClr val="C00000"/>
                </a:solidFill>
                <a:latin typeface="Abadi MT Condensed Extra Bold"/>
              </a:rPr>
              <a:t>service = </a:t>
            </a:r>
            <a:r>
              <a:rPr lang="it-IT" sz="1500" dirty="0" err="1">
                <a:solidFill>
                  <a:srgbClr val="C00000"/>
                </a:solidFill>
                <a:latin typeface="Abadi MT Condensed Extra Bold"/>
              </a:rPr>
              <a:t>strdup</a:t>
            </a:r>
            <a:r>
              <a:rPr lang="it-IT" sz="1500" dirty="0">
                <a:solidFill>
                  <a:srgbClr val="C00000"/>
                </a:solidFill>
                <a:latin typeface="Abadi MT Condensed Extra Bold"/>
              </a:rPr>
              <a:t>(line + 7)</a:t>
            </a:r>
            <a:r>
              <a:rPr lang="it-IT" sz="1500" dirty="0">
                <a:latin typeface="Abadi MT Condensed Extra Bold"/>
              </a:rPr>
              <a:t>: questa riga di codice non rappresenta una vulnerabilità in se per se, ma ci da un modo di allocare memoria nella sezione di heap che dovrebbe essere dedicata alla </a:t>
            </a:r>
            <a:r>
              <a:rPr lang="it-IT" sz="1500" dirty="0" err="1">
                <a:solidFill>
                  <a:srgbClr val="0070C0"/>
                </a:solidFill>
                <a:latin typeface="Abadi MT Condensed Extra Bold"/>
              </a:rPr>
              <a:t>struct</a:t>
            </a:r>
            <a:r>
              <a:rPr lang="it-IT" sz="1500" dirty="0">
                <a:solidFill>
                  <a:srgbClr val="0070C0"/>
                </a:solidFill>
                <a:latin typeface="Abadi MT Condensed Extra Bold"/>
              </a:rPr>
              <a:t> </a:t>
            </a:r>
            <a:r>
              <a:rPr lang="it-IT" sz="1500" dirty="0" err="1">
                <a:solidFill>
                  <a:srgbClr val="0070C0"/>
                </a:solidFill>
                <a:latin typeface="Abadi MT Condensed Extra Bold"/>
              </a:rPr>
              <a:t>auth</a:t>
            </a:r>
            <a:r>
              <a:rPr lang="it-IT" sz="1500" dirty="0">
                <a:latin typeface="Abadi MT Condensed Extra Bold"/>
              </a:rPr>
              <a:t> ma in realtà non lo è. </a:t>
            </a:r>
            <a:endParaRPr lang="it-IT" sz="1500" dirty="0">
              <a:latin typeface="Abadi MT Condensed Extra Bold" panose="020B0306030101010103" pitchFamily="34" charset="77"/>
            </a:endParaRPr>
          </a:p>
          <a:p>
            <a:pPr marL="127000" indent="0" algn="just"/>
            <a:endParaRPr lang="it-IT" sz="1500" dirty="0">
              <a:latin typeface="Abadi MT Condensed Extra Bold"/>
            </a:endParaRPr>
          </a:p>
          <a:p>
            <a:pPr marL="127000" indent="0"/>
            <a:r>
              <a:rPr lang="it-IT" sz="1500" dirty="0">
                <a:latin typeface="Abadi MT Condensed Extra Bold"/>
              </a:rPr>
              <a:t>Potrebbe essere quindi utilizzata per scrivere nella locazione di memoria dedicata al campo </a:t>
            </a:r>
            <a:r>
              <a:rPr lang="it-IT" sz="1500" dirty="0" err="1">
                <a:latin typeface="Abadi MT Condensed Extra Bold"/>
              </a:rPr>
              <a:t>auth</a:t>
            </a:r>
            <a:r>
              <a:rPr lang="it-IT" sz="1500" dirty="0">
                <a:latin typeface="Abadi MT Condensed Extra Bold"/>
              </a:rPr>
              <a:t> della </a:t>
            </a:r>
            <a:r>
              <a:rPr lang="it-IT" sz="1500" dirty="0" err="1">
                <a:latin typeface="Abadi MT Condensed Extra Bold"/>
              </a:rPr>
              <a:t>struct</a:t>
            </a:r>
            <a:r>
              <a:rPr lang="it-IT" sz="1500" dirty="0">
                <a:latin typeface="Abadi MT Condensed Extra Bold"/>
              </a:rPr>
              <a:t> </a:t>
            </a:r>
            <a:r>
              <a:rPr lang="it-IT" sz="1500" dirty="0" err="1">
                <a:latin typeface="Abadi MT Condensed Extra Bold"/>
              </a:rPr>
              <a:t>auth</a:t>
            </a:r>
            <a:r>
              <a:rPr lang="it-IT" sz="1500" dirty="0">
                <a:latin typeface="Abadi MT Condensed Extra Bold"/>
              </a:rPr>
              <a:t>.</a:t>
            </a:r>
          </a:p>
          <a:p>
            <a:pPr marL="127000" indent="0"/>
            <a:endParaRPr lang="it-IT" sz="1600" dirty="0">
              <a:latin typeface="Abadi MT Condensed Extra Bold"/>
            </a:endParaRPr>
          </a:p>
          <a:p>
            <a:pPr marL="127000" indent="0"/>
            <a:endParaRPr lang="it-IT" sz="1600" dirty="0">
              <a:latin typeface="Abadi MT Condensed Extra Bold"/>
            </a:endParaRPr>
          </a:p>
          <a:p>
            <a:pPr marL="127000" indent="0"/>
            <a:endParaRPr lang="it-IT" sz="1600" dirty="0">
              <a:latin typeface="Abadi MT Condensed Extra Bold"/>
            </a:endParaRPr>
          </a:p>
          <a:p>
            <a:pPr marL="127000" indent="0"/>
            <a:br>
              <a:rPr lang="it-IT" sz="1600" dirty="0"/>
            </a:br>
            <a:endParaRPr lang="it-IT" sz="1600" dirty="0">
              <a:latin typeface="Abadi MT Condensed Extra Bold"/>
            </a:endParaRPr>
          </a:p>
        </p:txBody>
      </p:sp>
    </p:spTree>
    <p:extLst>
      <p:ext uri="{BB962C8B-B14F-4D97-AF65-F5344CB8AC3E}">
        <p14:creationId xmlns:p14="http://schemas.microsoft.com/office/powerpoint/2010/main" val="3668465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FUZZING MANUALE</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57968"/>
            <a:ext cx="7465276" cy="3697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panose="020B0306030101010103" pitchFamily="34" charset="77"/>
              </a:rPr>
              <a:t>Il </a:t>
            </a:r>
            <a:r>
              <a:rPr lang="it-IT" sz="1500" err="1">
                <a:latin typeface="Abadi MT Condensed Extra Bold" panose="020B0306030101010103" pitchFamily="34" charset="77"/>
              </a:rPr>
              <a:t>fuzzing</a:t>
            </a:r>
            <a:r>
              <a:rPr lang="it-IT" sz="1500">
                <a:latin typeface="Abadi MT Condensed Extra Bold" panose="020B0306030101010103" pitchFamily="34" charset="77"/>
              </a:rPr>
              <a:t> manuale è una tecnica di testing dei software che coinvolge l'invio di dati, noti come "input </a:t>
            </a:r>
            <a:r>
              <a:rPr lang="it-IT" sz="1500" err="1">
                <a:latin typeface="Abadi MT Condensed Extra Bold" panose="020B0306030101010103" pitchFamily="34" charset="77"/>
              </a:rPr>
              <a:t>fuzzati</a:t>
            </a:r>
            <a:r>
              <a:rPr lang="it-IT" sz="1500">
                <a:latin typeface="Abadi MT Condensed Extra Bold" panose="020B0306030101010103" pitchFamily="34" charset="77"/>
              </a:rPr>
              <a:t>", a un programma al fine di provocare errori, bug o vulnerabilità. </a:t>
            </a:r>
          </a:p>
          <a:p>
            <a:pPr marL="127000" indent="0"/>
            <a:r>
              <a:rPr lang="it-IT" sz="1500">
                <a:latin typeface="Abadi MT Condensed Extra Bold" panose="020B0306030101010103" pitchFamily="34" charset="77"/>
              </a:rPr>
              <a:t>L'obiettivo principale del </a:t>
            </a:r>
            <a:r>
              <a:rPr lang="it-IT" sz="1500" err="1">
                <a:latin typeface="Abadi MT Condensed Extra Bold" panose="020B0306030101010103" pitchFamily="34" charset="77"/>
              </a:rPr>
              <a:t>fuzzing</a:t>
            </a:r>
            <a:r>
              <a:rPr lang="it-IT" sz="1500">
                <a:latin typeface="Abadi MT Condensed Extra Bold" panose="020B0306030101010103" pitchFamily="34" charset="77"/>
              </a:rPr>
              <a:t> è esplorare e mettere alla prova il software in cerca di comportamenti anomali o imprevisti che potrebbero essere sfruttati dagli attaccanti o che potrebbero causare malfunzionamenti.</a:t>
            </a:r>
          </a:p>
        </p:txBody>
      </p:sp>
    </p:spTree>
    <p:extLst>
      <p:ext uri="{BB962C8B-B14F-4D97-AF65-F5344CB8AC3E}">
        <p14:creationId xmlns:p14="http://schemas.microsoft.com/office/powerpoint/2010/main" val="15275017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557"/>
        <p:cNvGrpSpPr/>
        <p:nvPr/>
      </p:nvGrpSpPr>
      <p:grpSpPr>
        <a:xfrm>
          <a:off x="0" y="0"/>
          <a:ext cx="0" cy="0"/>
          <a:chOff x="0" y="0"/>
          <a:chExt cx="0" cy="0"/>
        </a:xfrm>
      </p:grpSpPr>
      <p:sp>
        <p:nvSpPr>
          <p:cNvPr id="9558" name="Google Shape;9558;p38"/>
          <p:cNvSpPr txBox="1">
            <a:spLocks noGrp="1"/>
          </p:cNvSpPr>
          <p:nvPr>
            <p:ph type="title"/>
          </p:nvPr>
        </p:nvSpPr>
        <p:spPr>
          <a:xfrm>
            <a:off x="808424" y="2182650"/>
            <a:ext cx="48774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INTRODUZIONE</a:t>
            </a:r>
            <a:endParaRPr sz="4000"/>
          </a:p>
        </p:txBody>
      </p:sp>
      <p:pic>
        <p:nvPicPr>
          <p:cNvPr id="9561" name="Google Shape;9561;p38"/>
          <p:cNvPicPr preferRelativeResize="0"/>
          <p:nvPr/>
        </p:nvPicPr>
        <p:blipFill>
          <a:blip r:embed="rId3">
            <a:alphaModFix amt="50000"/>
          </a:blip>
          <a:stretch>
            <a:fillRect/>
          </a:stretch>
        </p:blipFill>
        <p:spPr>
          <a:xfrm>
            <a:off x="5221699" y="152214"/>
            <a:ext cx="5406199" cy="5410499"/>
          </a:xfrm>
          <a:prstGeom prst="rect">
            <a:avLst/>
          </a:prstGeom>
          <a:noFill/>
          <a:ln>
            <a:noFill/>
          </a:ln>
        </p:spPr>
      </p:pic>
      <p:sp>
        <p:nvSpPr>
          <p:cNvPr id="3" name="CasellaDiTesto 2">
            <a:extLst>
              <a:ext uri="{FF2B5EF4-FFF2-40B4-BE49-F238E27FC236}">
                <a16:creationId xmlns:a16="http://schemas.microsoft.com/office/drawing/2014/main" id="{C147E9BA-FF4F-EB06-15DB-169C1850EB97}"/>
              </a:ext>
            </a:extLst>
          </p:cNvPr>
          <p:cNvSpPr txBox="1"/>
          <p:nvPr/>
        </p:nvSpPr>
        <p:spPr>
          <a:xfrm>
            <a:off x="1679171" y="4505498"/>
            <a:ext cx="184731" cy="307777"/>
          </a:xfrm>
          <a:prstGeom prst="rect">
            <a:avLst/>
          </a:prstGeom>
          <a:noFill/>
        </p:spPr>
        <p:txBody>
          <a:bodyPr wrap="none" rtlCol="0">
            <a:spAutoFit/>
          </a:bodyPr>
          <a:lstStyle/>
          <a:p>
            <a:endParaRPr lang="it-IT"/>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DELLA FGETS</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57968"/>
            <a:ext cx="7465276" cy="369717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Fornire al programma una stringa di al più 128 caratteri (</a:t>
            </a:r>
            <a:r>
              <a:rPr lang="it-IT" sz="1500">
                <a:solidFill>
                  <a:srgbClr val="C00000"/>
                </a:solidFill>
                <a:latin typeface="Abadi MT Condensed Extra Bold"/>
              </a:rPr>
              <a:t>126 * “A” + ‘\0’ + \n’</a:t>
            </a:r>
            <a:r>
              <a:rPr lang="it-IT" sz="1500">
                <a:latin typeface="Abadi MT Condensed Extra Bold"/>
              </a:rPr>
              <a:t>) come ci aspettavamo non causa alcun comportamento anomalo, anche se nella stringa di input non è stato specificato nessun “</a:t>
            </a:r>
            <a:r>
              <a:rPr lang="it-IT" sz="1500">
                <a:solidFill>
                  <a:srgbClr val="00B0F0"/>
                </a:solidFill>
                <a:latin typeface="Abadi MT Condensed Extra Bold"/>
              </a:rPr>
              <a:t>comando</a:t>
            </a:r>
            <a:r>
              <a:rPr lang="it-IT" sz="1500">
                <a:latin typeface="Abadi MT Condensed Extra Bold"/>
              </a:rPr>
              <a:t>”.</a:t>
            </a:r>
          </a:p>
          <a:p>
            <a:pPr marL="127000" indent="0"/>
            <a:endParaRPr lang="it-IT" sz="1500" b="1">
              <a:latin typeface="Abadi MT Condensed Extra Bold" panose="020B0306030101010103" pitchFamily="34" charset="77"/>
            </a:endParaRPr>
          </a:p>
          <a:p>
            <a:pPr marL="127000" indent="0"/>
            <a:endParaRPr lang="it-IT" sz="1600"/>
          </a:p>
          <a:p>
            <a:pPr marL="127000" indent="0"/>
            <a:endParaRPr lang="it-IT" sz="1600"/>
          </a:p>
          <a:p>
            <a:pPr marL="127000" indent="0"/>
            <a:endParaRPr lang="it-IT" sz="1600"/>
          </a:p>
          <a:p>
            <a:pPr marL="127000" indent="0"/>
            <a:endParaRPr lang="it-IT" sz="1500" b="1">
              <a:latin typeface="Abadi MT Condensed Extra Bold" panose="020B0306030101010103" pitchFamily="34" charset="77"/>
            </a:endParaRPr>
          </a:p>
          <a:p>
            <a:pPr marL="127000" indent="0"/>
            <a:r>
              <a:rPr lang="it-IT" sz="1500">
                <a:latin typeface="Abadi MT Condensed Extra Bold"/>
              </a:rPr>
              <a:t> Questo conferma la nostra ipotesi: non è possibile condurre un buffer overflow sfruttando la </a:t>
            </a:r>
            <a:r>
              <a:rPr lang="it-IT" sz="1500" err="1">
                <a:solidFill>
                  <a:srgbClr val="C00000"/>
                </a:solidFill>
                <a:latin typeface="Abadi MT Condensed Extra Bold"/>
              </a:rPr>
              <a:t>fgets</a:t>
            </a:r>
            <a:r>
              <a:rPr lang="it-IT" sz="1500">
                <a:latin typeface="Abadi MT Condensed Extra Bold"/>
              </a:rPr>
              <a:t>.</a:t>
            </a:r>
          </a:p>
          <a:p>
            <a:pPr marL="127000" indent="0"/>
            <a:endParaRPr lang="it-IT" sz="1600"/>
          </a:p>
        </p:txBody>
      </p:sp>
      <p:pic>
        <p:nvPicPr>
          <p:cNvPr id="8194" name="Picture 2">
            <a:extLst>
              <a:ext uri="{FF2B5EF4-FFF2-40B4-BE49-F238E27FC236}">
                <a16:creationId xmlns:a16="http://schemas.microsoft.com/office/drawing/2014/main" id="{B06F9B73-80F9-6548-43B0-F992592F57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2765" y="2226248"/>
            <a:ext cx="6819408" cy="691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8190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DELLA FGETS</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839362" y="1057968"/>
            <a:ext cx="7465276" cy="151645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Il discorso cambia leggermente se forniamo in input una stringa di 129 caratteri. In questo caso i primi 128 caratteri verranno letti la prima volta dalla </a:t>
            </a:r>
            <a:r>
              <a:rPr lang="it-IT" sz="1500" err="1">
                <a:solidFill>
                  <a:srgbClr val="C00000"/>
                </a:solidFill>
                <a:latin typeface="Abadi MT Condensed Extra Bold"/>
              </a:rPr>
              <a:t>fgets</a:t>
            </a:r>
            <a:r>
              <a:rPr lang="it-IT" sz="1500">
                <a:latin typeface="Abadi MT Condensed Extra Bold"/>
              </a:rPr>
              <a:t>, tuttavia lo stream di input non sarà vuoto a quel punto, ci sarà ancora un carattere che verrà letto una seconda volta dalla </a:t>
            </a:r>
            <a:r>
              <a:rPr lang="it-IT" sz="1500" err="1">
                <a:solidFill>
                  <a:srgbClr val="C00000"/>
                </a:solidFill>
                <a:latin typeface="Abadi MT Condensed Extra Bold"/>
              </a:rPr>
              <a:t>fgets</a:t>
            </a:r>
            <a:r>
              <a:rPr lang="it-IT" sz="1500">
                <a:solidFill>
                  <a:srgbClr val="C00000"/>
                </a:solidFill>
                <a:latin typeface="Abadi MT Condensed Extra Bold"/>
              </a:rPr>
              <a:t> </a:t>
            </a:r>
            <a:r>
              <a:rPr lang="it-IT" sz="1500">
                <a:latin typeface="Abadi MT Condensed Extra Bold"/>
              </a:rPr>
              <a:t>all’iterazione del </a:t>
            </a:r>
            <a:r>
              <a:rPr lang="it-IT" sz="1500" err="1">
                <a:solidFill>
                  <a:srgbClr val="92D050"/>
                </a:solidFill>
                <a:latin typeface="Abadi MT Condensed Extra Bold"/>
              </a:rPr>
              <a:t>while</a:t>
            </a:r>
            <a:r>
              <a:rPr lang="it-IT" sz="1500">
                <a:solidFill>
                  <a:srgbClr val="92D050"/>
                </a:solidFill>
                <a:latin typeface="Abadi MT Condensed Extra Bold"/>
              </a:rPr>
              <a:t> </a:t>
            </a:r>
            <a:r>
              <a:rPr lang="it-IT" sz="1500">
                <a:latin typeface="Abadi MT Condensed Extra Bold"/>
              </a:rPr>
              <a:t>successiva, di conseguenza vediamo la stampa degli indirizzi 3 volte.</a:t>
            </a:r>
          </a:p>
        </p:txBody>
      </p:sp>
      <p:pic>
        <p:nvPicPr>
          <p:cNvPr id="2" name="Immagine 1" descr="Immagine che contiene testo, Carattere, schermata, nero&#10;&#10;Descrizione generata automaticamente">
            <a:extLst>
              <a:ext uri="{FF2B5EF4-FFF2-40B4-BE49-F238E27FC236}">
                <a16:creationId xmlns:a16="http://schemas.microsoft.com/office/drawing/2014/main" id="{42ABD967-1DBE-951D-F908-622BDCAB0295}"/>
              </a:ext>
            </a:extLst>
          </p:cNvPr>
          <p:cNvPicPr>
            <a:picLocks noChangeAspect="1"/>
          </p:cNvPicPr>
          <p:nvPr/>
        </p:nvPicPr>
        <p:blipFill>
          <a:blip r:embed="rId3"/>
          <a:stretch>
            <a:fillRect/>
          </a:stretch>
        </p:blipFill>
        <p:spPr>
          <a:xfrm>
            <a:off x="1157288" y="2965534"/>
            <a:ext cx="6829425" cy="866775"/>
          </a:xfrm>
          <a:prstGeom prst="rect">
            <a:avLst/>
          </a:prstGeom>
        </p:spPr>
      </p:pic>
    </p:spTree>
    <p:extLst>
      <p:ext uri="{BB962C8B-B14F-4D97-AF65-F5344CB8AC3E}">
        <p14:creationId xmlns:p14="http://schemas.microsoft.com/office/powerpoint/2010/main" val="25506584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AUTH</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719999" y="1057968"/>
            <a:ext cx="7703999" cy="1357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Per capire a fondo cosa succede dietro le quinte quando si usa questo comando ci serviremo di </a:t>
            </a:r>
            <a:r>
              <a:rPr lang="it-IT" sz="1500" err="1">
                <a:solidFill>
                  <a:srgbClr val="FFFF00"/>
                </a:solidFill>
                <a:latin typeface="Abadi MT Condensed Extra Bold"/>
              </a:rPr>
              <a:t>gdb</a:t>
            </a:r>
            <a:r>
              <a:rPr lang="it-IT" sz="1500">
                <a:latin typeface="Abadi MT Condensed Extra Bold"/>
              </a:rPr>
              <a:t>. Digitiamo il comando </a:t>
            </a:r>
            <a:r>
              <a:rPr lang="it-IT" sz="1500" err="1">
                <a:solidFill>
                  <a:srgbClr val="FFFF00"/>
                </a:solidFill>
                <a:latin typeface="Abadi MT Condensed Extra Bold"/>
              </a:rPr>
              <a:t>gdb</a:t>
            </a:r>
            <a:r>
              <a:rPr lang="it-IT" sz="1500">
                <a:solidFill>
                  <a:srgbClr val="FFFF00"/>
                </a:solidFill>
                <a:latin typeface="Abadi MT Condensed Extra Bold"/>
              </a:rPr>
              <a:t> /</a:t>
            </a:r>
            <a:r>
              <a:rPr lang="it-IT" sz="1500" err="1">
                <a:solidFill>
                  <a:srgbClr val="FFFF00"/>
                </a:solidFill>
                <a:latin typeface="Abadi MT Condensed Extra Bold"/>
              </a:rPr>
              <a:t>opt</a:t>
            </a:r>
            <a:r>
              <a:rPr lang="it-IT" sz="1500">
                <a:solidFill>
                  <a:srgbClr val="FFFF00"/>
                </a:solidFill>
                <a:latin typeface="Abadi MT Condensed Extra Bold"/>
              </a:rPr>
              <a:t>/</a:t>
            </a:r>
            <a:r>
              <a:rPr lang="it-IT" sz="1500" err="1">
                <a:solidFill>
                  <a:srgbClr val="FFFF00"/>
                </a:solidFill>
                <a:latin typeface="Abadi MT Condensed Extra Bold"/>
              </a:rPr>
              <a:t>protostar</a:t>
            </a:r>
            <a:r>
              <a:rPr lang="it-IT" sz="1500">
                <a:solidFill>
                  <a:srgbClr val="FFFF00"/>
                </a:solidFill>
                <a:latin typeface="Abadi MT Condensed Extra Bold"/>
              </a:rPr>
              <a:t>/bin/heap2</a:t>
            </a:r>
            <a:r>
              <a:rPr lang="it-IT" sz="1500">
                <a:latin typeface="Abadi MT Condensed Extra Bold"/>
              </a:rPr>
              <a:t>,  dopodiché digitiamo il comando </a:t>
            </a:r>
            <a:r>
              <a:rPr lang="it-IT" sz="1500" err="1">
                <a:solidFill>
                  <a:srgbClr val="FFFF00"/>
                </a:solidFill>
                <a:latin typeface="Abadi MT Condensed Extra Bold"/>
              </a:rPr>
              <a:t>disas</a:t>
            </a:r>
            <a:r>
              <a:rPr lang="it-IT" sz="1500">
                <a:solidFill>
                  <a:srgbClr val="FFFF00"/>
                </a:solidFill>
                <a:latin typeface="Abadi MT Condensed Extra Bold"/>
              </a:rPr>
              <a:t> </a:t>
            </a:r>
            <a:r>
              <a:rPr lang="it-IT" sz="1500" err="1">
                <a:solidFill>
                  <a:srgbClr val="FFFF00"/>
                </a:solidFill>
                <a:latin typeface="Abadi MT Condensed Extra Bold"/>
              </a:rPr>
              <a:t>main</a:t>
            </a:r>
            <a:r>
              <a:rPr lang="it-IT" sz="1500">
                <a:latin typeface="Abadi MT Condensed Extra Bold"/>
              </a:rPr>
              <a:t> per disassemblare il codice ed individuare un punto utile in cui inserire un </a:t>
            </a:r>
            <a:r>
              <a:rPr lang="it-IT" sz="1500" err="1">
                <a:latin typeface="Abadi MT Condensed Extra Bold"/>
              </a:rPr>
              <a:t>breakpoint</a:t>
            </a:r>
            <a:r>
              <a:rPr lang="it-IT" sz="1500">
                <a:latin typeface="Abadi MT Condensed Extra Bold"/>
              </a:rPr>
              <a:t>.</a:t>
            </a:r>
          </a:p>
        </p:txBody>
      </p:sp>
      <p:pic>
        <p:nvPicPr>
          <p:cNvPr id="10244" name="Picture 4">
            <a:extLst>
              <a:ext uri="{FF2B5EF4-FFF2-40B4-BE49-F238E27FC236}">
                <a16:creationId xmlns:a16="http://schemas.microsoft.com/office/drawing/2014/main" id="{66D04844-F156-9C8B-933B-944A4D297C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9362" y="2415475"/>
            <a:ext cx="3306076" cy="2614865"/>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9566;p39">
            <a:extLst>
              <a:ext uri="{FF2B5EF4-FFF2-40B4-BE49-F238E27FC236}">
                <a16:creationId xmlns:a16="http://schemas.microsoft.com/office/drawing/2014/main" id="{54AFB159-BD83-BE6D-592C-43602B9C3A66}"/>
              </a:ext>
            </a:extLst>
          </p:cNvPr>
          <p:cNvSpPr txBox="1">
            <a:spLocks/>
          </p:cNvSpPr>
          <p:nvPr/>
        </p:nvSpPr>
        <p:spPr>
          <a:xfrm>
            <a:off x="4264801" y="2571750"/>
            <a:ext cx="4278560"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Un buon punto per un </a:t>
            </a:r>
            <a:r>
              <a:rPr lang="it-IT" sz="1500" err="1">
                <a:latin typeface="Abadi MT Condensed Extra Bold"/>
              </a:rPr>
              <a:t>breakpoint</a:t>
            </a:r>
            <a:r>
              <a:rPr lang="it-IT" sz="1500">
                <a:latin typeface="Abadi MT Condensed Extra Bold"/>
              </a:rPr>
              <a:t> potrebbe essere prima della </a:t>
            </a:r>
            <a:r>
              <a:rPr lang="it-IT" sz="1500" err="1">
                <a:solidFill>
                  <a:srgbClr val="C00000"/>
                </a:solidFill>
                <a:latin typeface="Abadi MT Condensed Extra Bold"/>
              </a:rPr>
              <a:t>fgets</a:t>
            </a:r>
            <a:r>
              <a:rPr lang="it-IT" sz="1500">
                <a:solidFill>
                  <a:srgbClr val="C00000"/>
                </a:solidFill>
                <a:latin typeface="Abadi MT Condensed Extra Bold"/>
              </a:rPr>
              <a:t> </a:t>
            </a:r>
            <a:r>
              <a:rPr lang="it-IT" sz="1500">
                <a:latin typeface="Abadi MT Condensed Extra Bold"/>
              </a:rPr>
              <a:t>nel ciclo </a:t>
            </a:r>
            <a:r>
              <a:rPr lang="it-IT" sz="1500" err="1">
                <a:solidFill>
                  <a:srgbClr val="92D050"/>
                </a:solidFill>
                <a:latin typeface="Abadi MT Condensed Extra Bold"/>
              </a:rPr>
              <a:t>while</a:t>
            </a:r>
            <a:r>
              <a:rPr lang="it-IT" sz="1500">
                <a:latin typeface="Abadi MT Condensed Extra Bold"/>
              </a:rPr>
              <a:t>. La individuiamo all’indirizzo </a:t>
            </a:r>
            <a:r>
              <a:rPr lang="it-IT" sz="1500">
                <a:solidFill>
                  <a:srgbClr val="C00000"/>
                </a:solidFill>
                <a:latin typeface="Abadi MT Condensed Extra Bold"/>
              </a:rPr>
              <a:t>main+72</a:t>
            </a:r>
            <a:r>
              <a:rPr lang="it-IT" sz="1500">
                <a:latin typeface="Abadi MT Condensed Extra Bold"/>
              </a:rPr>
              <a:t>, inseriamo quindi il </a:t>
            </a:r>
            <a:r>
              <a:rPr lang="it-IT" sz="1500" err="1">
                <a:latin typeface="Abadi MT Condensed Extra Bold"/>
              </a:rPr>
              <a:t>breakpoint</a:t>
            </a:r>
            <a:r>
              <a:rPr lang="it-IT" sz="1500">
                <a:latin typeface="Abadi MT Condensed Extra Bold"/>
              </a:rPr>
              <a:t> digitando il comando </a:t>
            </a:r>
            <a:r>
              <a:rPr lang="it-IT" sz="1500">
                <a:solidFill>
                  <a:srgbClr val="FFFF00"/>
                </a:solidFill>
                <a:latin typeface="Abadi MT Condensed Extra Bold"/>
              </a:rPr>
              <a:t>b *main+72</a:t>
            </a:r>
            <a:r>
              <a:rPr lang="it-IT" sz="1500">
                <a:latin typeface="Abadi MT Condensed Extra Bold"/>
              </a:rPr>
              <a:t>  ed eseguiamo il programma digitando </a:t>
            </a:r>
            <a:r>
              <a:rPr lang="it-IT" sz="1500">
                <a:solidFill>
                  <a:srgbClr val="FFFF00"/>
                </a:solidFill>
                <a:latin typeface="Abadi MT Condensed Extra Bold"/>
              </a:rPr>
              <a:t>r</a:t>
            </a:r>
            <a:r>
              <a:rPr lang="it-IT" sz="1500">
                <a:latin typeface="Abadi MT Condensed Extra Bold"/>
              </a:rPr>
              <a:t> .</a:t>
            </a:r>
          </a:p>
        </p:txBody>
      </p:sp>
    </p:spTree>
    <p:extLst>
      <p:ext uri="{BB962C8B-B14F-4D97-AF65-F5344CB8AC3E}">
        <p14:creationId xmlns:p14="http://schemas.microsoft.com/office/powerpoint/2010/main" val="21714771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674882" y="18305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AUTH</a:t>
            </a:r>
            <a:endParaRPr/>
          </a:p>
        </p:txBody>
      </p:sp>
      <p:sp>
        <p:nvSpPr>
          <p:cNvPr id="3" name="Google Shape;9566;p39">
            <a:extLst>
              <a:ext uri="{FF2B5EF4-FFF2-40B4-BE49-F238E27FC236}">
                <a16:creationId xmlns:a16="http://schemas.microsoft.com/office/drawing/2014/main" id="{54AFB159-BD83-BE6D-592C-43602B9C3A66}"/>
              </a:ext>
            </a:extLst>
          </p:cNvPr>
          <p:cNvSpPr txBox="1">
            <a:spLocks/>
          </p:cNvSpPr>
          <p:nvPr/>
        </p:nvSpPr>
        <p:spPr>
          <a:xfrm>
            <a:off x="945200" y="2570381"/>
            <a:ext cx="7158619" cy="5926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solidFill>
                  <a:srgbClr val="E4FAFF"/>
                </a:solidFill>
                <a:latin typeface="Abadi MT Condensed Extra Bold"/>
              </a:rPr>
              <a:t>Digitiamo </a:t>
            </a:r>
            <a:r>
              <a:rPr lang="it-IT" sz="1500">
                <a:solidFill>
                  <a:srgbClr val="FFFF00"/>
                </a:solidFill>
                <a:latin typeface="Abadi MT Condensed Extra Bold"/>
              </a:rPr>
              <a:t>n </a:t>
            </a:r>
            <a:r>
              <a:rPr lang="it-IT" sz="1500">
                <a:solidFill>
                  <a:srgbClr val="E4FAFF"/>
                </a:solidFill>
                <a:latin typeface="Abadi MT Condensed Extra Bold"/>
              </a:rPr>
              <a:t>per andare avanti nell’esecuzione e poter utilizzare </a:t>
            </a:r>
            <a:r>
              <a:rPr lang="it-IT" sz="1500">
                <a:solidFill>
                  <a:srgbClr val="00B0F0"/>
                </a:solidFill>
                <a:latin typeface="Abadi MT Condensed Extra Bold"/>
              </a:rPr>
              <a:t>il comando </a:t>
            </a:r>
            <a:r>
              <a:rPr lang="it-IT" sz="1500" err="1">
                <a:solidFill>
                  <a:srgbClr val="00B0F0"/>
                </a:solidFill>
                <a:latin typeface="Abadi MT Condensed Extra Bold"/>
              </a:rPr>
              <a:t>auth</a:t>
            </a:r>
            <a:r>
              <a:rPr lang="it-IT" sz="1500">
                <a:solidFill>
                  <a:srgbClr val="E4FAFF"/>
                </a:solidFill>
                <a:latin typeface="Abadi MT Condensed Extra Bold"/>
              </a:rPr>
              <a:t>. </a:t>
            </a:r>
            <a:endParaRPr lang="it-IT" sz="1500">
              <a:solidFill>
                <a:srgbClr val="E4FAFF"/>
              </a:solidFill>
              <a:latin typeface="Abadi MT Condensed Extra Bold" panose="020B0306030101010103" pitchFamily="34" charset="77"/>
            </a:endParaRPr>
          </a:p>
          <a:p>
            <a:pPr marL="127000" indent="0"/>
            <a:r>
              <a:rPr lang="it-IT" sz="1500">
                <a:solidFill>
                  <a:srgbClr val="E4FAFF"/>
                </a:solidFill>
                <a:latin typeface="Abadi MT Condensed Extra Bold"/>
              </a:rPr>
              <a:t>Dopodiché produciamo una stringa di input maggiore di 32 caratteri sfruttando </a:t>
            </a:r>
            <a:r>
              <a:rPr lang="it-IT" sz="1500" err="1">
                <a:solidFill>
                  <a:srgbClr val="92D050"/>
                </a:solidFill>
                <a:latin typeface="Abadi MT Condensed Extra Bold"/>
              </a:rPr>
              <a:t>python</a:t>
            </a:r>
            <a:r>
              <a:rPr lang="it-IT" sz="1500">
                <a:solidFill>
                  <a:srgbClr val="E4FAFF"/>
                </a:solidFill>
                <a:latin typeface="Abadi MT Condensed Extra Bold"/>
              </a:rPr>
              <a:t>.</a:t>
            </a:r>
          </a:p>
        </p:txBody>
      </p:sp>
      <p:pic>
        <p:nvPicPr>
          <p:cNvPr id="12292" name="Picture 4">
            <a:extLst>
              <a:ext uri="{FF2B5EF4-FFF2-40B4-BE49-F238E27FC236}">
                <a16:creationId xmlns:a16="http://schemas.microsoft.com/office/drawing/2014/main" id="{644126ED-1A1A-61BD-52BE-769025E489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 t="-1" b="10047"/>
          <a:stretch/>
        </p:blipFill>
        <p:spPr bwMode="auto">
          <a:xfrm>
            <a:off x="2002816" y="1120887"/>
            <a:ext cx="5134802" cy="1076516"/>
          </a:xfrm>
          <a:prstGeom prst="rect">
            <a:avLst/>
          </a:prstGeom>
          <a:noFill/>
          <a:extLst>
            <a:ext uri="{909E8E84-426E-40DD-AFC4-6F175D3DCCD1}">
              <a14:hiddenFill xmlns:a14="http://schemas.microsoft.com/office/drawing/2010/main">
                <a:solidFill>
                  <a:srgbClr val="FFFFFF"/>
                </a:solidFill>
              </a14:hiddenFill>
            </a:ext>
          </a:extLst>
        </p:spPr>
      </p:pic>
      <p:pic>
        <p:nvPicPr>
          <p:cNvPr id="12294" name="Picture 6">
            <a:extLst>
              <a:ext uri="{FF2B5EF4-FFF2-40B4-BE49-F238E27FC236}">
                <a16:creationId xmlns:a16="http://schemas.microsoft.com/office/drawing/2014/main" id="{90E81635-547B-F816-70E7-5213FD6497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148" y="3720356"/>
            <a:ext cx="6794500" cy="44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01986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AUTH</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719999" y="1057968"/>
            <a:ext cx="7703999" cy="1357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sp>
        <p:nvSpPr>
          <p:cNvPr id="3" name="Google Shape;9566;p39">
            <a:extLst>
              <a:ext uri="{FF2B5EF4-FFF2-40B4-BE49-F238E27FC236}">
                <a16:creationId xmlns:a16="http://schemas.microsoft.com/office/drawing/2014/main" id="{54AFB159-BD83-BE6D-592C-43602B9C3A66}"/>
              </a:ext>
            </a:extLst>
          </p:cNvPr>
          <p:cNvSpPr txBox="1">
            <a:spLocks/>
          </p:cNvSpPr>
          <p:nvPr/>
        </p:nvSpPr>
        <p:spPr>
          <a:xfrm>
            <a:off x="909585" y="869253"/>
            <a:ext cx="7324825"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Come si evince dalla </a:t>
            </a:r>
            <a:r>
              <a:rPr lang="it-IT" sz="1500" err="1">
                <a:solidFill>
                  <a:srgbClr val="92D050"/>
                </a:solidFill>
                <a:latin typeface="Abadi MT Condensed Extra Bold"/>
              </a:rPr>
              <a:t>printf</a:t>
            </a:r>
            <a:r>
              <a:rPr lang="it-IT" sz="1500">
                <a:solidFill>
                  <a:srgbClr val="92D050"/>
                </a:solidFill>
                <a:latin typeface="Abadi MT Condensed Extra Bold"/>
              </a:rPr>
              <a:t> </a:t>
            </a:r>
            <a:r>
              <a:rPr lang="it-IT" sz="1500">
                <a:latin typeface="Abadi MT Condensed Extra Bold"/>
              </a:rPr>
              <a:t>e dall’output del comando </a:t>
            </a:r>
            <a:r>
              <a:rPr lang="it-IT" sz="1500">
                <a:solidFill>
                  <a:srgbClr val="FFFF00"/>
                </a:solidFill>
                <a:latin typeface="Abadi MT Condensed Extra Bold"/>
              </a:rPr>
              <a:t>p/x </a:t>
            </a:r>
            <a:r>
              <a:rPr lang="it-IT" sz="1500" err="1">
                <a:solidFill>
                  <a:srgbClr val="FFFF00"/>
                </a:solidFill>
                <a:latin typeface="Abadi MT Condensed Extra Bold"/>
              </a:rPr>
              <a:t>auth</a:t>
            </a:r>
            <a:r>
              <a:rPr lang="it-IT" sz="1500">
                <a:latin typeface="Abadi MT Condensed Extra Bold"/>
              </a:rPr>
              <a:t> la </a:t>
            </a:r>
            <a:r>
              <a:rPr lang="it-IT" sz="1500" err="1">
                <a:solidFill>
                  <a:srgbClr val="92D050"/>
                </a:solidFill>
                <a:latin typeface="Abadi MT Condensed Extra Bold"/>
              </a:rPr>
              <a:t>malloc</a:t>
            </a:r>
            <a:r>
              <a:rPr lang="it-IT" sz="1500">
                <a:solidFill>
                  <a:srgbClr val="92D050"/>
                </a:solidFill>
                <a:latin typeface="Abadi MT Condensed Extra Bold"/>
              </a:rPr>
              <a:t> </a:t>
            </a:r>
            <a:r>
              <a:rPr lang="it-IT" sz="1500">
                <a:latin typeface="Abadi MT Condensed Extra Bold"/>
              </a:rPr>
              <a:t>è stata invocata ed ha allocato memoria a partire dall’indirizzo </a:t>
            </a:r>
            <a:r>
              <a:rPr lang="it-IT" sz="1500">
                <a:solidFill>
                  <a:srgbClr val="C00000"/>
                </a:solidFill>
                <a:latin typeface="Abadi MT Condensed Extra Bold"/>
              </a:rPr>
              <a:t>0x804c008</a:t>
            </a:r>
            <a:r>
              <a:rPr lang="it-IT" sz="1500">
                <a:latin typeface="Abadi MT Condensed Extra Bold"/>
              </a:rPr>
              <a:t>, tuttavia, come si vede dall’output del comando </a:t>
            </a:r>
            <a:r>
              <a:rPr lang="it-IT" sz="1500">
                <a:solidFill>
                  <a:srgbClr val="FFFF00"/>
                </a:solidFill>
                <a:latin typeface="Abadi MT Condensed Extra Bold"/>
              </a:rPr>
              <a:t>p/x *</a:t>
            </a:r>
            <a:r>
              <a:rPr lang="it-IT" sz="1500" err="1">
                <a:solidFill>
                  <a:srgbClr val="FFFF00"/>
                </a:solidFill>
                <a:latin typeface="Abadi MT Condensed Extra Bold"/>
              </a:rPr>
              <a:t>auth</a:t>
            </a:r>
            <a:r>
              <a:rPr lang="it-IT" sz="1500">
                <a:latin typeface="Abadi MT Condensed Extra Bold"/>
              </a:rPr>
              <a:t> la </a:t>
            </a:r>
            <a:r>
              <a:rPr lang="it-IT" sz="1500" err="1">
                <a:solidFill>
                  <a:srgbClr val="92D050"/>
                </a:solidFill>
                <a:latin typeface="Abadi MT Condensed Extra Bold"/>
              </a:rPr>
              <a:t>strcpy</a:t>
            </a:r>
            <a:r>
              <a:rPr lang="it-IT" sz="1500">
                <a:solidFill>
                  <a:srgbClr val="92D050"/>
                </a:solidFill>
                <a:latin typeface="Abadi MT Condensed Extra Bold"/>
              </a:rPr>
              <a:t> </a:t>
            </a:r>
            <a:r>
              <a:rPr lang="it-IT" sz="1500">
                <a:latin typeface="Abadi MT Condensed Extra Bold"/>
              </a:rPr>
              <a:t>non è stata eseguita a causa del controllo sulla lunghezza della stringa presente nel codice alla riga precedente. Questo conferma la nostra ipotesi: anche se la </a:t>
            </a:r>
            <a:r>
              <a:rPr lang="it-IT" sz="1500" err="1">
                <a:solidFill>
                  <a:srgbClr val="92D050"/>
                </a:solidFill>
                <a:latin typeface="Abadi MT Condensed Extra Bold"/>
              </a:rPr>
              <a:t>strcpy</a:t>
            </a:r>
            <a:r>
              <a:rPr lang="it-IT" sz="1500">
                <a:solidFill>
                  <a:srgbClr val="92D050"/>
                </a:solidFill>
                <a:latin typeface="Abadi MT Condensed Extra Bold"/>
              </a:rPr>
              <a:t> </a:t>
            </a:r>
            <a:r>
              <a:rPr lang="it-IT" sz="1500">
                <a:latin typeface="Abadi MT Condensed Extra Bold"/>
              </a:rPr>
              <a:t>è vulnerabile ad attacchi di tipo buffer overflow, vi è anche il controllo che mitiga questa debolezza.</a:t>
            </a:r>
          </a:p>
        </p:txBody>
      </p:sp>
      <p:pic>
        <p:nvPicPr>
          <p:cNvPr id="4" name="Picture 2" descr="Immagine che contiene testo, schermata, Carattere&#10;&#10;Descrizione generata automaticamente">
            <a:extLst>
              <a:ext uri="{FF2B5EF4-FFF2-40B4-BE49-F238E27FC236}">
                <a16:creationId xmlns:a16="http://schemas.microsoft.com/office/drawing/2014/main" id="{020EC82B-2C1B-6199-1737-CCD38EF509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14248" y="2569435"/>
            <a:ext cx="5515499" cy="234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011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AUTH</a:t>
            </a:r>
            <a:endParaRPr/>
          </a:p>
        </p:txBody>
      </p:sp>
      <p:sp>
        <p:nvSpPr>
          <p:cNvPr id="5" name="Google Shape;9566;p39">
            <a:extLst>
              <a:ext uri="{FF2B5EF4-FFF2-40B4-BE49-F238E27FC236}">
                <a16:creationId xmlns:a16="http://schemas.microsoft.com/office/drawing/2014/main" id="{3E38733D-5F13-DF57-A9C7-D5163142D1D1}"/>
              </a:ext>
            </a:extLst>
          </p:cNvPr>
          <p:cNvSpPr txBox="1">
            <a:spLocks/>
          </p:cNvSpPr>
          <p:nvPr/>
        </p:nvSpPr>
        <p:spPr>
          <a:xfrm>
            <a:off x="719999" y="1057968"/>
            <a:ext cx="7703999" cy="135750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sp>
        <p:nvSpPr>
          <p:cNvPr id="3" name="Google Shape;9566;p39">
            <a:extLst>
              <a:ext uri="{FF2B5EF4-FFF2-40B4-BE49-F238E27FC236}">
                <a16:creationId xmlns:a16="http://schemas.microsoft.com/office/drawing/2014/main" id="{54AFB159-BD83-BE6D-592C-43602B9C3A66}"/>
              </a:ext>
            </a:extLst>
          </p:cNvPr>
          <p:cNvSpPr txBox="1">
            <a:spLocks/>
          </p:cNvSpPr>
          <p:nvPr/>
        </p:nvSpPr>
        <p:spPr>
          <a:xfrm>
            <a:off x="908080" y="2110875"/>
            <a:ext cx="7324825"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600">
                <a:latin typeface="Abadi MT Condensed Extra Bold"/>
              </a:rPr>
              <a:t>Notiamo però un’anomalia nella stampa della </a:t>
            </a:r>
            <a:r>
              <a:rPr lang="it-IT" sz="1600" err="1">
                <a:solidFill>
                  <a:srgbClr val="0070C0"/>
                </a:solidFill>
                <a:latin typeface="Abadi MT Condensed Extra Bold"/>
              </a:rPr>
              <a:t>struct</a:t>
            </a:r>
            <a:r>
              <a:rPr lang="it-IT" sz="1600">
                <a:latin typeface="Abadi MT Condensed Extra Bold"/>
              </a:rPr>
              <a:t>, in particolare nella conformazione del campo </a:t>
            </a:r>
            <a:r>
              <a:rPr lang="it-IT" sz="1600">
                <a:solidFill>
                  <a:srgbClr val="FFC000"/>
                </a:solidFill>
                <a:latin typeface="Abadi MT Condensed Extra Bold"/>
              </a:rPr>
              <a:t>name</a:t>
            </a:r>
            <a:r>
              <a:rPr lang="it-IT" sz="1600">
                <a:latin typeface="Abadi MT Condensed Extra Bold"/>
              </a:rPr>
              <a:t>. Anche se non è stato riempito con le "A" non è formato da soli valori esadecimali </a:t>
            </a:r>
            <a:r>
              <a:rPr lang="it-IT" sz="1600">
                <a:solidFill>
                  <a:srgbClr val="C00000"/>
                </a:solidFill>
                <a:latin typeface="Abadi MT Condensed Extra Bold"/>
              </a:rPr>
              <a:t>0x0</a:t>
            </a:r>
            <a:r>
              <a:rPr lang="it-IT" sz="1600">
                <a:latin typeface="Abadi MT Condensed Extra Bold"/>
              </a:rPr>
              <a:t>, come invece ci aspetteremmo dato che viene invocata la funzione </a:t>
            </a:r>
            <a:r>
              <a:rPr lang="it-IT" sz="1600" err="1">
                <a:solidFill>
                  <a:srgbClr val="92D050"/>
                </a:solidFill>
                <a:latin typeface="Abadi MT Condensed Extra Bold"/>
              </a:rPr>
              <a:t>memset</a:t>
            </a:r>
            <a:r>
              <a:rPr lang="it-IT" sz="1600">
                <a:solidFill>
                  <a:srgbClr val="92D050"/>
                </a:solidFill>
                <a:latin typeface="Abadi MT Condensed Extra Bold"/>
              </a:rPr>
              <a:t> </a:t>
            </a:r>
            <a:r>
              <a:rPr lang="it-IT" sz="1600">
                <a:latin typeface="Abadi MT Condensed Extra Bold"/>
              </a:rPr>
              <a:t>dopo la </a:t>
            </a:r>
            <a:r>
              <a:rPr lang="it-IT" sz="1600" err="1">
                <a:solidFill>
                  <a:srgbClr val="92D050"/>
                </a:solidFill>
                <a:latin typeface="Abadi MT Condensed Extra Bold"/>
              </a:rPr>
              <a:t>malloc</a:t>
            </a:r>
            <a:r>
              <a:rPr lang="it-IT" sz="1600">
                <a:latin typeface="Abadi MT Condensed Extra Bold"/>
              </a:rPr>
              <a:t>. </a:t>
            </a:r>
            <a:endParaRPr lang="it-IT">
              <a:latin typeface="Abadi MT Condensed Extra Bold"/>
            </a:endParaRPr>
          </a:p>
        </p:txBody>
      </p:sp>
      <p:sp>
        <p:nvSpPr>
          <p:cNvPr id="7" name="CasellaDiTesto 6">
            <a:extLst>
              <a:ext uri="{FF2B5EF4-FFF2-40B4-BE49-F238E27FC236}">
                <a16:creationId xmlns:a16="http://schemas.microsoft.com/office/drawing/2014/main" id="{0DEB30A1-67E8-CCB3-A887-BFF9A1B3F7BA}"/>
              </a:ext>
            </a:extLst>
          </p:cNvPr>
          <p:cNvSpPr txBox="1"/>
          <p:nvPr/>
        </p:nvSpPr>
        <p:spPr>
          <a:xfrm>
            <a:off x="2286000" y="1666817"/>
            <a:ext cx="4572000" cy="307777"/>
          </a:xfrm>
          <a:prstGeom prst="rect">
            <a:avLst/>
          </a:prstGeom>
          <a:noFill/>
        </p:spPr>
        <p:txBody>
          <a:bodyPr wrap="square">
            <a:spAutoFit/>
          </a:bodyPr>
          <a:lstStyle/>
          <a:p>
            <a:endParaRPr lang="it-IT"/>
          </a:p>
        </p:txBody>
      </p:sp>
      <p:pic>
        <p:nvPicPr>
          <p:cNvPr id="9" name="Picture 2">
            <a:extLst>
              <a:ext uri="{FF2B5EF4-FFF2-40B4-BE49-F238E27FC236}">
                <a16:creationId xmlns:a16="http://schemas.microsoft.com/office/drawing/2014/main" id="{4CE0A123-8083-0506-EA2B-C7BAC60F92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7692" r="-136"/>
          <a:stretch/>
        </p:blipFill>
        <p:spPr bwMode="auto">
          <a:xfrm>
            <a:off x="1806728" y="982771"/>
            <a:ext cx="5523027" cy="992312"/>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566;p39">
            <a:extLst>
              <a:ext uri="{FF2B5EF4-FFF2-40B4-BE49-F238E27FC236}">
                <a16:creationId xmlns:a16="http://schemas.microsoft.com/office/drawing/2014/main" id="{63AD637D-810D-BE14-DA70-89E2C3B849F3}"/>
              </a:ext>
            </a:extLst>
          </p:cNvPr>
          <p:cNvSpPr txBox="1">
            <a:spLocks/>
          </p:cNvSpPr>
          <p:nvPr/>
        </p:nvSpPr>
        <p:spPr>
          <a:xfrm>
            <a:off x="909585" y="3102277"/>
            <a:ext cx="7324825"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br>
              <a:rPr lang="it-IT" sz="1500">
                <a:latin typeface="Abadi MT Condensed Extra Bold" panose="020B0306030101010103" pitchFamily="34" charset="77"/>
              </a:rPr>
            </a:br>
            <a:r>
              <a:rPr lang="it-IT" sz="1500">
                <a:latin typeface="Abadi MT Condensed Extra Bold"/>
              </a:rPr>
              <a:t>Questo conferma definitivamente un’altra nostra ipotesi: l’istruzione</a:t>
            </a:r>
            <a:r>
              <a:rPr lang="it-IT" sz="1500">
                <a:solidFill>
                  <a:srgbClr val="C00000"/>
                </a:solidFill>
                <a:latin typeface="Abadi MT Condensed Extra Bold"/>
              </a:rPr>
              <a:t> </a:t>
            </a:r>
            <a:r>
              <a:rPr lang="it-IT" sz="1500" err="1">
                <a:solidFill>
                  <a:srgbClr val="C00000"/>
                </a:solidFill>
                <a:latin typeface="Abadi MT Condensed Extra Bold"/>
              </a:rPr>
              <a:t>auth</a:t>
            </a:r>
            <a:r>
              <a:rPr lang="it-IT" sz="1500">
                <a:solidFill>
                  <a:srgbClr val="C00000"/>
                </a:solidFill>
                <a:latin typeface="Abadi MT Condensed Extra Bold"/>
              </a:rPr>
              <a:t> = </a:t>
            </a:r>
            <a:r>
              <a:rPr lang="it-IT" sz="1500" err="1">
                <a:solidFill>
                  <a:srgbClr val="C00000"/>
                </a:solidFill>
                <a:latin typeface="Abadi MT Condensed Extra Bold"/>
              </a:rPr>
              <a:t>malloc</a:t>
            </a:r>
            <a:r>
              <a:rPr lang="it-IT" sz="1500">
                <a:solidFill>
                  <a:srgbClr val="C00000"/>
                </a:solidFill>
                <a:latin typeface="Abadi MT Condensed Extra Bold"/>
              </a:rPr>
              <a:t>(</a:t>
            </a:r>
            <a:r>
              <a:rPr lang="it-IT" sz="1500" err="1">
                <a:solidFill>
                  <a:srgbClr val="C00000"/>
                </a:solidFill>
                <a:latin typeface="Abadi MT Condensed Extra Bold"/>
              </a:rPr>
              <a:t>sizeof</a:t>
            </a:r>
            <a:r>
              <a:rPr lang="it-IT" sz="1500">
                <a:solidFill>
                  <a:srgbClr val="C00000"/>
                </a:solidFill>
                <a:latin typeface="Abadi MT Condensed Extra Bold"/>
              </a:rPr>
              <a:t>(</a:t>
            </a:r>
            <a:r>
              <a:rPr lang="it-IT" sz="1500" err="1">
                <a:solidFill>
                  <a:srgbClr val="C00000"/>
                </a:solidFill>
                <a:latin typeface="Abadi MT Condensed Extra Bold"/>
              </a:rPr>
              <a:t>auth</a:t>
            </a:r>
            <a:r>
              <a:rPr lang="it-IT" sz="1500">
                <a:solidFill>
                  <a:srgbClr val="C00000"/>
                </a:solidFill>
                <a:latin typeface="Abadi MT Condensed Extra Bold"/>
              </a:rPr>
              <a:t>))</a:t>
            </a:r>
            <a:r>
              <a:rPr lang="it-IT" sz="1500">
                <a:latin typeface="Abadi MT Condensed Extra Bold"/>
              </a:rPr>
              <a:t> alloca solo 4 byte, di conseguenza solo i primi byte di name vengono inizializzati a 0 invocando la </a:t>
            </a:r>
            <a:r>
              <a:rPr lang="it-IT" sz="1500" err="1">
                <a:solidFill>
                  <a:srgbClr val="92D050"/>
                </a:solidFill>
                <a:latin typeface="Abadi MT Condensed Extra Bold"/>
              </a:rPr>
              <a:t>memset</a:t>
            </a:r>
            <a:r>
              <a:rPr lang="it-IT" sz="1500">
                <a:latin typeface="Abadi MT Condensed Extra Bold"/>
              </a:rPr>
              <a:t>, i restanti invece no.</a:t>
            </a:r>
            <a:endParaRPr lang="it-IT" sz="1500">
              <a:latin typeface="Abadi MT Condensed Extra Bold" panose="020B0306030101010103" pitchFamily="34" charset="77"/>
            </a:endParaRPr>
          </a:p>
          <a:p>
            <a:pPr marL="127000" indent="0"/>
            <a:endParaRPr lang="it-IT" sz="1500">
              <a:latin typeface="Abadi MT Condensed Extra Bold"/>
            </a:endParaRPr>
          </a:p>
          <a:p>
            <a:pPr marL="127000" indent="0"/>
            <a:r>
              <a:rPr lang="it-IT" sz="1500">
                <a:latin typeface="Abadi MT Condensed Extra Bold"/>
              </a:rPr>
              <a:t>Infatti, il valore esadecimale </a:t>
            </a:r>
            <a:r>
              <a:rPr lang="it-IT" sz="1500">
                <a:solidFill>
                  <a:srgbClr val="C00000"/>
                </a:solidFill>
                <a:latin typeface="Abadi MT Condensed Extra Bold"/>
              </a:rPr>
              <a:t>0x0ff1 </a:t>
            </a:r>
            <a:r>
              <a:rPr lang="it-IT" sz="1500">
                <a:latin typeface="Abadi MT Condensed Extra Bold"/>
              </a:rPr>
              <a:t>non è altro che il valore di (wilderness).</a:t>
            </a:r>
          </a:p>
          <a:p>
            <a:pPr marL="127000" indent="0"/>
            <a:endParaRPr lang="it-IT" sz="1600">
              <a:latin typeface="Abadi MT Condensed Extra Bold"/>
            </a:endParaRPr>
          </a:p>
        </p:txBody>
      </p:sp>
    </p:spTree>
    <p:extLst>
      <p:ext uri="{BB962C8B-B14F-4D97-AF65-F5344CB8AC3E}">
        <p14:creationId xmlns:p14="http://schemas.microsoft.com/office/powerpoint/2010/main" val="36315088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AUTH</a:t>
            </a:r>
            <a:endParaRPr/>
          </a:p>
        </p:txBody>
      </p:sp>
      <p:sp>
        <p:nvSpPr>
          <p:cNvPr id="3" name="Google Shape;9566;p39">
            <a:extLst>
              <a:ext uri="{FF2B5EF4-FFF2-40B4-BE49-F238E27FC236}">
                <a16:creationId xmlns:a16="http://schemas.microsoft.com/office/drawing/2014/main" id="{54AFB159-BD83-BE6D-592C-43602B9C3A66}"/>
              </a:ext>
            </a:extLst>
          </p:cNvPr>
          <p:cNvSpPr txBox="1">
            <a:spLocks/>
          </p:cNvSpPr>
          <p:nvPr/>
        </p:nvSpPr>
        <p:spPr>
          <a:xfrm>
            <a:off x="818147" y="3289419"/>
            <a:ext cx="7345970" cy="25037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br>
              <a:rPr lang="it-IT" sz="1500">
                <a:latin typeface="Abadi MT Condensed Extra Bold" panose="020B0306030101010103" pitchFamily="34" charset="77"/>
              </a:rPr>
            </a:br>
            <a:r>
              <a:rPr lang="it-IT" sz="1500">
                <a:latin typeface="Abadi MT Condensed Extra Bold"/>
              </a:rPr>
              <a:t>Se invece invochiamo </a:t>
            </a:r>
            <a:r>
              <a:rPr lang="it-IT" sz="1500" err="1">
                <a:solidFill>
                  <a:srgbClr val="00B0F0"/>
                </a:solidFill>
                <a:latin typeface="Abadi MT Condensed Extra Bold"/>
              </a:rPr>
              <a:t>auth</a:t>
            </a:r>
            <a:r>
              <a:rPr lang="it-IT" sz="1500">
                <a:solidFill>
                  <a:srgbClr val="00B0F0"/>
                </a:solidFill>
                <a:latin typeface="Abadi MT Condensed Extra Bold"/>
              </a:rPr>
              <a:t> </a:t>
            </a:r>
            <a:r>
              <a:rPr lang="it-IT" sz="1500">
                <a:latin typeface="Abadi MT Condensed Extra Bold"/>
              </a:rPr>
              <a:t>con una stringa valida vediamo che il programma non presenta comportamenti anomali, eccetto per la questione del valore di wilderness visualizzato nel campo name, causato da un uso improprio della </a:t>
            </a:r>
            <a:r>
              <a:rPr lang="it-IT" sz="1500" err="1">
                <a:solidFill>
                  <a:srgbClr val="92D050"/>
                </a:solidFill>
                <a:latin typeface="Abadi MT Condensed Extra Bold"/>
              </a:rPr>
              <a:t>malloc</a:t>
            </a:r>
            <a:r>
              <a:rPr lang="it-IT" sz="1500">
                <a:latin typeface="Abadi MT Condensed Extra Bold"/>
              </a:rPr>
              <a:t>.</a:t>
            </a:r>
          </a:p>
          <a:p>
            <a:pPr marL="127000" indent="0"/>
            <a:endParaRPr lang="it-IT" sz="1500">
              <a:latin typeface="Abadi MT Condensed Extra Bold"/>
            </a:endParaRPr>
          </a:p>
          <a:p>
            <a:pPr marL="127000" indent="0"/>
            <a:r>
              <a:rPr lang="it-IT" sz="1500">
                <a:latin typeface="Abadi MT Condensed Extra Bold"/>
              </a:rPr>
              <a:t> I primi 4 byte del campo sono </a:t>
            </a:r>
            <a:r>
              <a:rPr lang="it-IT" sz="1500">
                <a:solidFill>
                  <a:srgbClr val="C00000"/>
                </a:solidFill>
                <a:latin typeface="Abadi MT Condensed Extra Bold"/>
              </a:rPr>
              <a:t>{0x41,0x41,0x41,0xa}</a:t>
            </a:r>
            <a:r>
              <a:rPr lang="it-IT" sz="1500">
                <a:latin typeface="Abadi MT Condensed Extra Bold"/>
              </a:rPr>
              <a:t>, ovvero “AAA\0”.</a:t>
            </a:r>
          </a:p>
        </p:txBody>
      </p:sp>
      <p:pic>
        <p:nvPicPr>
          <p:cNvPr id="18438" name="Picture 6">
            <a:extLst>
              <a:ext uri="{FF2B5EF4-FFF2-40B4-BE49-F238E27FC236}">
                <a16:creationId xmlns:a16="http://schemas.microsoft.com/office/drawing/2014/main" id="{C2F3C692-8760-514A-99E9-476E650A2C6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1634" y="921880"/>
            <a:ext cx="5458995" cy="245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95197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RESET </a:t>
            </a:r>
            <a:endParaRPr/>
          </a:p>
        </p:txBody>
      </p:sp>
      <p:sp>
        <p:nvSpPr>
          <p:cNvPr id="3" name="Google Shape;9566;p39">
            <a:extLst>
              <a:ext uri="{FF2B5EF4-FFF2-40B4-BE49-F238E27FC236}">
                <a16:creationId xmlns:a16="http://schemas.microsoft.com/office/drawing/2014/main" id="{54AFB159-BD83-BE6D-592C-43602B9C3A66}"/>
              </a:ext>
            </a:extLst>
          </p:cNvPr>
          <p:cNvSpPr txBox="1">
            <a:spLocks/>
          </p:cNvSpPr>
          <p:nvPr/>
        </p:nvSpPr>
        <p:spPr>
          <a:xfrm>
            <a:off x="4793659" y="1732023"/>
            <a:ext cx="3622821" cy="9222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Se invece invochiamo </a:t>
            </a:r>
            <a:r>
              <a:rPr lang="it-IT" sz="1500">
                <a:solidFill>
                  <a:srgbClr val="00B0F0"/>
                </a:solidFill>
                <a:latin typeface="Abadi MT Condensed Extra Bold"/>
              </a:rPr>
              <a:t>reset </a:t>
            </a:r>
            <a:r>
              <a:rPr lang="it-IT" sz="1500">
                <a:latin typeface="Abadi MT Condensed Extra Bold"/>
              </a:rPr>
              <a:t>dopo aver eseguito </a:t>
            </a:r>
            <a:r>
              <a:rPr lang="it-IT" sz="1500" err="1">
                <a:solidFill>
                  <a:srgbClr val="00B0F0"/>
                </a:solidFill>
                <a:latin typeface="Abadi MT Condensed Extra Bold"/>
              </a:rPr>
              <a:t>auth</a:t>
            </a:r>
            <a:r>
              <a:rPr lang="it-IT" sz="1500">
                <a:solidFill>
                  <a:srgbClr val="00B0F0"/>
                </a:solidFill>
                <a:latin typeface="Abadi MT Condensed Extra Bold"/>
              </a:rPr>
              <a:t> </a:t>
            </a:r>
            <a:r>
              <a:rPr lang="it-IT" sz="1500">
                <a:latin typeface="Abadi MT Condensed Extra Bold"/>
              </a:rPr>
              <a:t>succede qualcosa di interessante.</a:t>
            </a:r>
          </a:p>
        </p:txBody>
      </p:sp>
      <p:sp>
        <p:nvSpPr>
          <p:cNvPr id="8" name="Google Shape;9566;p39">
            <a:extLst>
              <a:ext uri="{FF2B5EF4-FFF2-40B4-BE49-F238E27FC236}">
                <a16:creationId xmlns:a16="http://schemas.microsoft.com/office/drawing/2014/main" id="{9EB9D185-A69F-BCCA-3452-12D8603E548A}"/>
              </a:ext>
            </a:extLst>
          </p:cNvPr>
          <p:cNvSpPr txBox="1">
            <a:spLocks/>
          </p:cNvSpPr>
          <p:nvPr/>
        </p:nvSpPr>
        <p:spPr>
          <a:xfrm>
            <a:off x="909584" y="2907784"/>
            <a:ext cx="4047427"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pic>
        <p:nvPicPr>
          <p:cNvPr id="20482" name="Picture 2">
            <a:extLst>
              <a:ext uri="{FF2B5EF4-FFF2-40B4-BE49-F238E27FC236}">
                <a16:creationId xmlns:a16="http://schemas.microsoft.com/office/drawing/2014/main" id="{D170A34E-7BF6-F6B3-A20F-F9D3D28CE0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1021"/>
          <a:stretch/>
        </p:blipFill>
        <p:spPr bwMode="auto">
          <a:xfrm>
            <a:off x="971737" y="1471546"/>
            <a:ext cx="3818334" cy="1280738"/>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9566;p39">
            <a:extLst>
              <a:ext uri="{FF2B5EF4-FFF2-40B4-BE49-F238E27FC236}">
                <a16:creationId xmlns:a16="http://schemas.microsoft.com/office/drawing/2014/main" id="{8EBB61E8-D0B1-20E3-DE1F-7EEC869AD597}"/>
              </a:ext>
            </a:extLst>
          </p:cNvPr>
          <p:cNvSpPr txBox="1">
            <a:spLocks/>
          </p:cNvSpPr>
          <p:nvPr/>
        </p:nvSpPr>
        <p:spPr>
          <a:xfrm>
            <a:off x="592197" y="957864"/>
            <a:ext cx="7959606"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Invocando </a:t>
            </a:r>
            <a:r>
              <a:rPr lang="it-IT" sz="1500">
                <a:solidFill>
                  <a:srgbClr val="00B0F0"/>
                </a:solidFill>
                <a:latin typeface="Abadi MT Condensed Extra Bold"/>
              </a:rPr>
              <a:t>reset </a:t>
            </a:r>
            <a:r>
              <a:rPr lang="it-IT" sz="1500">
                <a:latin typeface="Abadi MT Condensed Extra Bold"/>
              </a:rPr>
              <a:t>senza aver allocato memoria non accade nulla. </a:t>
            </a:r>
            <a:endParaRPr lang="it-IT"/>
          </a:p>
        </p:txBody>
      </p:sp>
      <p:sp>
        <p:nvSpPr>
          <p:cNvPr id="6" name="Google Shape;9566;p39">
            <a:extLst>
              <a:ext uri="{FF2B5EF4-FFF2-40B4-BE49-F238E27FC236}">
                <a16:creationId xmlns:a16="http://schemas.microsoft.com/office/drawing/2014/main" id="{ECAF8360-C730-6C66-3B18-43CE2A970C4B}"/>
              </a:ext>
            </a:extLst>
          </p:cNvPr>
          <p:cNvSpPr txBox="1">
            <a:spLocks/>
          </p:cNvSpPr>
          <p:nvPr/>
        </p:nvSpPr>
        <p:spPr>
          <a:xfrm>
            <a:off x="592197" y="2972790"/>
            <a:ext cx="7831803" cy="210461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dirty="0">
                <a:latin typeface="Abadi MT Condensed Extra Bold"/>
              </a:rPr>
              <a:t>Come possiamo osservare, un altro dei nostri sospetti qui viene confermato: anche se viene liberata la memoria adibita ad </a:t>
            </a:r>
            <a:r>
              <a:rPr lang="it-IT" sz="1500" dirty="0" err="1">
                <a:solidFill>
                  <a:srgbClr val="C00000"/>
                </a:solidFill>
                <a:latin typeface="Abadi MT Condensed Extra Bold"/>
              </a:rPr>
              <a:t>auth</a:t>
            </a:r>
            <a:r>
              <a:rPr lang="it-IT" sz="1500" dirty="0">
                <a:latin typeface="Abadi MT Condensed Extra Bold"/>
              </a:rPr>
              <a:t>, il puntatore continua a contenere l’indirizzo base dell'area di memoria precedentemente allocata. Questa vulnerabilità consente, almeno a livello teorico, di sfruttare la vulnerabilità Use After Free. Tuttavia, non è sufficiente, abbiamo comunque bisogno di un modo per modificare il contenuto della </a:t>
            </a:r>
            <a:r>
              <a:rPr lang="it-IT" sz="1500" dirty="0" err="1">
                <a:solidFill>
                  <a:srgbClr val="0070C0"/>
                </a:solidFill>
                <a:latin typeface="Abadi MT Condensed Extra Bold"/>
              </a:rPr>
              <a:t>struct</a:t>
            </a:r>
            <a:r>
              <a:rPr lang="it-IT" sz="1500" dirty="0">
                <a:solidFill>
                  <a:srgbClr val="0070C0"/>
                </a:solidFill>
                <a:latin typeface="Abadi MT Condensed Extra Bold"/>
              </a:rPr>
              <a:t> </a:t>
            </a:r>
            <a:r>
              <a:rPr lang="it-IT" sz="1500" dirty="0" err="1">
                <a:solidFill>
                  <a:srgbClr val="0070C0"/>
                </a:solidFill>
                <a:latin typeface="Abadi MT Condensed Extra Bold"/>
              </a:rPr>
              <a:t>auth</a:t>
            </a:r>
            <a:r>
              <a:rPr lang="it-IT" sz="1500" dirty="0">
                <a:latin typeface="Abadi MT Condensed Extra Bold"/>
              </a:rPr>
              <a:t> senza alterare quell’indirizzo base.</a:t>
            </a:r>
          </a:p>
        </p:txBody>
      </p:sp>
    </p:spTree>
    <p:extLst>
      <p:ext uri="{BB962C8B-B14F-4D97-AF65-F5344CB8AC3E}">
        <p14:creationId xmlns:p14="http://schemas.microsoft.com/office/powerpoint/2010/main" val="278675311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SERVICE</a:t>
            </a:r>
            <a:endParaRPr/>
          </a:p>
        </p:txBody>
      </p:sp>
      <p:sp>
        <p:nvSpPr>
          <p:cNvPr id="8" name="Google Shape;9566;p39">
            <a:extLst>
              <a:ext uri="{FF2B5EF4-FFF2-40B4-BE49-F238E27FC236}">
                <a16:creationId xmlns:a16="http://schemas.microsoft.com/office/drawing/2014/main" id="{9EB9D185-A69F-BCCA-3452-12D8603E548A}"/>
              </a:ext>
            </a:extLst>
          </p:cNvPr>
          <p:cNvSpPr txBox="1">
            <a:spLocks/>
          </p:cNvSpPr>
          <p:nvPr/>
        </p:nvSpPr>
        <p:spPr>
          <a:xfrm>
            <a:off x="909584" y="2907784"/>
            <a:ext cx="4047427"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sp>
        <p:nvSpPr>
          <p:cNvPr id="2" name="Google Shape;9566;p39">
            <a:extLst>
              <a:ext uri="{FF2B5EF4-FFF2-40B4-BE49-F238E27FC236}">
                <a16:creationId xmlns:a16="http://schemas.microsoft.com/office/drawing/2014/main" id="{8EBB61E8-D0B1-20E3-DE1F-7EEC869AD597}"/>
              </a:ext>
            </a:extLst>
          </p:cNvPr>
          <p:cNvSpPr txBox="1">
            <a:spLocks/>
          </p:cNvSpPr>
          <p:nvPr/>
        </p:nvSpPr>
        <p:spPr>
          <a:xfrm>
            <a:off x="592197" y="1026228"/>
            <a:ext cx="7959606" cy="214826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dirty="0">
                <a:latin typeface="Abadi MT Condensed Extra Bold"/>
              </a:rPr>
              <a:t>Usando il </a:t>
            </a:r>
            <a:r>
              <a:rPr lang="it-IT" sz="1500" dirty="0">
                <a:solidFill>
                  <a:srgbClr val="00B0F0"/>
                </a:solidFill>
                <a:latin typeface="Abadi MT Condensed Extra Bold"/>
              </a:rPr>
              <a:t>comando service</a:t>
            </a:r>
            <a:r>
              <a:rPr lang="it-IT" sz="1500" dirty="0">
                <a:latin typeface="Abadi MT Condensed Extra Bold"/>
              </a:rPr>
              <a:t> da solo non succede nulla di interessante, notiamo che viene allocata abbastanza memoria da contenere la stringa passata. Notiamo che viene incluso anche uno spazio prima della stringa, questa informazione ci tornerà utile in caso dovremo calcolare l’offset sfruttando questo </a:t>
            </a:r>
            <a:r>
              <a:rPr lang="it-IT" sz="1500" dirty="0">
                <a:solidFill>
                  <a:srgbClr val="00B0F0"/>
                </a:solidFill>
                <a:latin typeface="Abadi MT Condensed Extra Bold"/>
              </a:rPr>
              <a:t>comando</a:t>
            </a:r>
            <a:r>
              <a:rPr lang="it-IT" sz="1500" dirty="0">
                <a:latin typeface="Abadi MT Condensed Extra Bold"/>
              </a:rPr>
              <a:t>.</a:t>
            </a:r>
            <a:endParaRPr lang="it-IT" dirty="0"/>
          </a:p>
          <a:p>
            <a:pPr marL="127000" indent="0"/>
            <a:br>
              <a:rPr lang="it-IT" sz="1500" dirty="0">
                <a:latin typeface="Abadi MT Condensed Extra Bold" panose="020B0306030101010103" pitchFamily="34" charset="77"/>
              </a:rPr>
            </a:br>
            <a:r>
              <a:rPr lang="it-IT" sz="1500" dirty="0">
                <a:latin typeface="Abadi MT Condensed Extra Bold"/>
              </a:rPr>
              <a:t>Proviamo ora ad usare il comando service dopo aver invocato </a:t>
            </a:r>
            <a:r>
              <a:rPr lang="it-IT" sz="1500" dirty="0" err="1">
                <a:solidFill>
                  <a:srgbClr val="00B0F0"/>
                </a:solidFill>
                <a:latin typeface="Abadi MT Condensed Extra Bold"/>
              </a:rPr>
              <a:t>auth</a:t>
            </a:r>
            <a:r>
              <a:rPr lang="it-IT" sz="1500" dirty="0">
                <a:latin typeface="Abadi MT Condensed Extra Bold"/>
              </a:rPr>
              <a:t>.</a:t>
            </a:r>
            <a:endParaRPr lang="it-IT" dirty="0"/>
          </a:p>
          <a:p>
            <a:pPr marL="127000" indent="0"/>
            <a:br>
              <a:rPr lang="it-IT" sz="1600" dirty="0"/>
            </a:br>
            <a:endParaRPr lang="it-IT" sz="1600" dirty="0"/>
          </a:p>
        </p:txBody>
      </p:sp>
      <p:pic>
        <p:nvPicPr>
          <p:cNvPr id="22530" name="Picture 2">
            <a:extLst>
              <a:ext uri="{FF2B5EF4-FFF2-40B4-BE49-F238E27FC236}">
                <a16:creationId xmlns:a16="http://schemas.microsoft.com/office/drawing/2014/main" id="{FB3F5ABE-26CE-96D2-FFC6-55DF7B7DEA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5984" y="2690708"/>
            <a:ext cx="5895477" cy="2262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80146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SERVICE</a:t>
            </a:r>
            <a:endParaRPr/>
          </a:p>
        </p:txBody>
      </p:sp>
      <p:sp>
        <p:nvSpPr>
          <p:cNvPr id="8" name="Google Shape;9566;p39">
            <a:extLst>
              <a:ext uri="{FF2B5EF4-FFF2-40B4-BE49-F238E27FC236}">
                <a16:creationId xmlns:a16="http://schemas.microsoft.com/office/drawing/2014/main" id="{9EB9D185-A69F-BCCA-3452-12D8603E548A}"/>
              </a:ext>
            </a:extLst>
          </p:cNvPr>
          <p:cNvSpPr txBox="1">
            <a:spLocks/>
          </p:cNvSpPr>
          <p:nvPr/>
        </p:nvSpPr>
        <p:spPr>
          <a:xfrm>
            <a:off x="909584" y="2907784"/>
            <a:ext cx="4047427" cy="17356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sp>
        <p:nvSpPr>
          <p:cNvPr id="2" name="Google Shape;9566;p39">
            <a:extLst>
              <a:ext uri="{FF2B5EF4-FFF2-40B4-BE49-F238E27FC236}">
                <a16:creationId xmlns:a16="http://schemas.microsoft.com/office/drawing/2014/main" id="{8EBB61E8-D0B1-20E3-DE1F-7EEC869AD597}"/>
              </a:ext>
            </a:extLst>
          </p:cNvPr>
          <p:cNvSpPr txBox="1">
            <a:spLocks/>
          </p:cNvSpPr>
          <p:nvPr/>
        </p:nvSpPr>
        <p:spPr>
          <a:xfrm>
            <a:off x="592197" y="2635950"/>
            <a:ext cx="7959606" cy="13403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dirty="0">
                <a:latin typeface="Abadi MT Condensed Extra Bold"/>
              </a:rPr>
              <a:t>Notiamo che i due indirizzi base di </a:t>
            </a:r>
            <a:r>
              <a:rPr lang="it-IT" sz="1500" dirty="0" err="1">
                <a:solidFill>
                  <a:srgbClr val="C00000"/>
                </a:solidFill>
                <a:latin typeface="Abadi MT Condensed Extra Bold"/>
              </a:rPr>
              <a:t>auth</a:t>
            </a:r>
            <a:r>
              <a:rPr lang="it-IT" sz="1500" dirty="0">
                <a:solidFill>
                  <a:srgbClr val="C00000"/>
                </a:solidFill>
                <a:latin typeface="Abadi MT Condensed Extra Bold"/>
              </a:rPr>
              <a:t> </a:t>
            </a:r>
            <a:r>
              <a:rPr lang="it-IT" sz="1500" dirty="0">
                <a:latin typeface="Abadi MT Condensed Extra Bold"/>
              </a:rPr>
              <a:t>e </a:t>
            </a:r>
            <a:r>
              <a:rPr lang="it-IT" sz="1500" dirty="0">
                <a:solidFill>
                  <a:srgbClr val="C00000"/>
                </a:solidFill>
                <a:latin typeface="Abadi MT Condensed Extra Bold"/>
              </a:rPr>
              <a:t>service </a:t>
            </a:r>
            <a:r>
              <a:rPr lang="it-IT" sz="1500" dirty="0">
                <a:latin typeface="Abadi MT Condensed Extra Bold"/>
              </a:rPr>
              <a:t>sono solo a 16 byte di distanza. Questa è l’ennesima prova che il programma non sta allocando 36 byte per la </a:t>
            </a:r>
            <a:r>
              <a:rPr lang="it-IT" sz="1500" dirty="0" err="1">
                <a:solidFill>
                  <a:srgbClr val="0070C0"/>
                </a:solidFill>
                <a:latin typeface="Abadi MT Condensed Extra Bold"/>
              </a:rPr>
              <a:t>struct</a:t>
            </a:r>
            <a:r>
              <a:rPr lang="it-IT" sz="1500" dirty="0">
                <a:latin typeface="Abadi MT Condensed Extra Bold"/>
              </a:rPr>
              <a:t>,  di conseguenza usando </a:t>
            </a:r>
            <a:r>
              <a:rPr lang="it-IT" sz="1500" dirty="0">
                <a:solidFill>
                  <a:srgbClr val="00B0F0"/>
                </a:solidFill>
                <a:latin typeface="Abadi MT Condensed Extra Bold"/>
              </a:rPr>
              <a:t>service </a:t>
            </a:r>
            <a:r>
              <a:rPr lang="it-IT" sz="1500" dirty="0">
                <a:latin typeface="Abadi MT Condensed Extra Bold"/>
              </a:rPr>
              <a:t>possiamo sovrascrivere i campi di </a:t>
            </a:r>
            <a:r>
              <a:rPr lang="it-IT" sz="1500" dirty="0" err="1">
                <a:solidFill>
                  <a:srgbClr val="C00000"/>
                </a:solidFill>
                <a:latin typeface="Abadi MT Condensed Extra Bold"/>
              </a:rPr>
              <a:t>auth</a:t>
            </a:r>
            <a:r>
              <a:rPr lang="it-IT" sz="1500" dirty="0">
                <a:latin typeface="Abadi MT Condensed Extra Bold"/>
              </a:rPr>
              <a:t>! </a:t>
            </a:r>
            <a:endParaRPr lang="it-IT" dirty="0"/>
          </a:p>
        </p:txBody>
      </p:sp>
      <p:pic>
        <p:nvPicPr>
          <p:cNvPr id="24581" name="Picture 5">
            <a:extLst>
              <a:ext uri="{FF2B5EF4-FFF2-40B4-BE49-F238E27FC236}">
                <a16:creationId xmlns:a16="http://schemas.microsoft.com/office/drawing/2014/main" id="{AD6D066A-EE32-3649-E356-48901DDE9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5559" y="1050380"/>
            <a:ext cx="6112881" cy="13403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566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100000">
              <a:schemeClr val="dk2"/>
            </a:gs>
          </a:gsLst>
          <a:lin ang="5400012" scaled="0"/>
        </a:gradFill>
        <a:effectLst/>
      </p:bgPr>
    </p:bg>
    <p:spTree>
      <p:nvGrpSpPr>
        <p:cNvPr id="1" name="Shape 9565"/>
        <p:cNvGrpSpPr/>
        <p:nvPr/>
      </p:nvGrpSpPr>
      <p:grpSpPr>
        <a:xfrm>
          <a:off x="0" y="0"/>
          <a:ext cx="0" cy="0"/>
          <a:chOff x="0" y="0"/>
          <a:chExt cx="0" cy="0"/>
        </a:xfrm>
      </p:grpSpPr>
      <p:sp>
        <p:nvSpPr>
          <p:cNvPr id="9566" name="Google Shape;9566;p39"/>
          <p:cNvSpPr txBox="1">
            <a:spLocks noGrp="1"/>
          </p:cNvSpPr>
          <p:nvPr>
            <p:ph type="body" idx="1"/>
          </p:nvPr>
        </p:nvSpPr>
        <p:spPr>
          <a:xfrm>
            <a:off x="3050006" y="1259155"/>
            <a:ext cx="5223599" cy="3382202"/>
          </a:xfrm>
          <a:prstGeom prst="rect">
            <a:avLst/>
          </a:prstGeom>
        </p:spPr>
        <p:txBody>
          <a:bodyPr spcFirstLastPara="1" wrap="square" lIns="91425" tIns="91425" rIns="91425" bIns="91425" anchor="t" anchorCtr="0">
            <a:noAutofit/>
          </a:bodyPr>
          <a:lstStyle/>
          <a:p>
            <a:pPr marL="127000" indent="0">
              <a:buNone/>
            </a:pPr>
            <a:r>
              <a:rPr lang="it-IT" err="1">
                <a:latin typeface="Abadi MT Condensed Extra Bold"/>
              </a:rPr>
              <a:t>Protostar</a:t>
            </a:r>
            <a:r>
              <a:rPr lang="it-IT">
                <a:latin typeface="Abadi MT Condensed Extra Bold"/>
              </a:rPr>
              <a:t> è una macchina virtuale contenente 23 CTF a scopo didattico appositamente progettate per essere vulnerabili ad attacchi che manipolano la memoria. Gli esercizi sono divisi per argomento:</a:t>
            </a:r>
          </a:p>
          <a:p>
            <a:pPr marL="127000" indent="0">
              <a:buNone/>
            </a:pPr>
            <a:endParaRPr lang="it-IT">
              <a:latin typeface="Abadi MT Condensed Extra Bold"/>
            </a:endParaRPr>
          </a:p>
          <a:p>
            <a:r>
              <a:rPr lang="it-IT">
                <a:latin typeface="Abadi MT Condensed Extra Bold"/>
              </a:rPr>
              <a:t>Buffer overflow (Stack)</a:t>
            </a:r>
          </a:p>
          <a:p>
            <a:r>
              <a:rPr lang="it-IT">
                <a:latin typeface="Abadi MT Condensed Extra Bold"/>
              </a:rPr>
              <a:t>Format </a:t>
            </a:r>
            <a:r>
              <a:rPr lang="it-IT" err="1">
                <a:latin typeface="Abadi MT Condensed Extra Bold"/>
              </a:rPr>
              <a:t>String</a:t>
            </a:r>
            <a:endParaRPr lang="it-IT">
              <a:latin typeface="Abadi MT Condensed Extra Bold"/>
            </a:endParaRPr>
          </a:p>
          <a:p>
            <a:r>
              <a:rPr lang="it-IT">
                <a:latin typeface="Abadi MT Condensed Extra Bold"/>
              </a:rPr>
              <a:t>Buffer overflow (Heap) </a:t>
            </a:r>
            <a:endParaRPr lang="it-IT">
              <a:latin typeface="Abadi MT Condensed Extra Bold" panose="020B0306030101010103" pitchFamily="34" charset="77"/>
            </a:endParaRPr>
          </a:p>
          <a:p>
            <a:r>
              <a:rPr lang="it-IT">
                <a:latin typeface="Abadi MT Condensed Extra Bold"/>
              </a:rPr>
              <a:t>Network byte </a:t>
            </a:r>
            <a:r>
              <a:rPr lang="it-IT" err="1">
                <a:latin typeface="Abadi MT Condensed Extra Bold"/>
              </a:rPr>
              <a:t>ordering</a:t>
            </a:r>
            <a:r>
              <a:rPr lang="it-IT">
                <a:latin typeface="Abadi MT Condensed Extra Bold"/>
              </a:rPr>
              <a:t>.</a:t>
            </a:r>
          </a:p>
          <a:p>
            <a:pPr marL="127000" indent="0">
              <a:buNone/>
            </a:pPr>
            <a:endParaRPr lang="it-IT" sz="1200"/>
          </a:p>
        </p:txBody>
      </p:sp>
      <p:sp>
        <p:nvSpPr>
          <p:cNvPr id="9567" name="Google Shape;9567;p3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PROTOSTAR</a:t>
            </a:r>
          </a:p>
        </p:txBody>
      </p:sp>
      <p:pic>
        <p:nvPicPr>
          <p:cNvPr id="3074" name="Picture 2">
            <a:extLst>
              <a:ext uri="{FF2B5EF4-FFF2-40B4-BE49-F238E27FC236}">
                <a16:creationId xmlns:a16="http://schemas.microsoft.com/office/drawing/2014/main" id="{61E911CD-5E36-2367-B4C4-EC3E2AA2FA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0" y="979800"/>
            <a:ext cx="1521962" cy="3940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46112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TESTING DI SERVICE</a:t>
            </a:r>
            <a:endParaRPr/>
          </a:p>
        </p:txBody>
      </p:sp>
      <p:sp>
        <p:nvSpPr>
          <p:cNvPr id="2" name="Google Shape;9566;p39">
            <a:extLst>
              <a:ext uri="{FF2B5EF4-FFF2-40B4-BE49-F238E27FC236}">
                <a16:creationId xmlns:a16="http://schemas.microsoft.com/office/drawing/2014/main" id="{8EBB61E8-D0B1-20E3-DE1F-7EEC869AD597}"/>
              </a:ext>
            </a:extLst>
          </p:cNvPr>
          <p:cNvSpPr txBox="1">
            <a:spLocks/>
          </p:cNvSpPr>
          <p:nvPr/>
        </p:nvSpPr>
        <p:spPr>
          <a:xfrm>
            <a:off x="592197" y="3139441"/>
            <a:ext cx="7959606" cy="895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dirty="0">
                <a:latin typeface="Abadi MT Condensed Extra Bold"/>
              </a:rPr>
              <a:t>Avevamo ragione!</a:t>
            </a:r>
          </a:p>
          <a:p>
            <a:pPr marL="127000" indent="0"/>
            <a:endParaRPr lang="it-IT" sz="1500" dirty="0">
              <a:latin typeface="Abadi MT Condensed Extra Bold"/>
            </a:endParaRPr>
          </a:p>
          <a:p>
            <a:pPr marL="127000" indent="0"/>
            <a:r>
              <a:rPr lang="it-IT" sz="1500" dirty="0">
                <a:latin typeface="Abadi MT Condensed Extra Bold"/>
              </a:rPr>
              <a:t>Il </a:t>
            </a:r>
            <a:r>
              <a:rPr lang="it-IT" sz="1500" dirty="0">
                <a:solidFill>
                  <a:srgbClr val="00B0F0"/>
                </a:solidFill>
                <a:latin typeface="Abadi MT Condensed Extra Bold"/>
              </a:rPr>
              <a:t>comando service</a:t>
            </a:r>
            <a:r>
              <a:rPr lang="it-IT" sz="1500" dirty="0">
                <a:latin typeface="Abadi MT Condensed Extra Bold"/>
              </a:rPr>
              <a:t> sovrascrive il contenuto di </a:t>
            </a:r>
            <a:r>
              <a:rPr lang="it-IT" sz="1500" dirty="0" err="1">
                <a:solidFill>
                  <a:srgbClr val="FFC000"/>
                </a:solidFill>
                <a:latin typeface="Abadi MT Condensed Extra Bold"/>
              </a:rPr>
              <a:t>auth</a:t>
            </a:r>
            <a:r>
              <a:rPr lang="it-IT" sz="1500" dirty="0">
                <a:latin typeface="Abadi MT Condensed Extra Bold"/>
              </a:rPr>
              <a:t>, questa scoperta ci fa individuare un percorso per portare a termine l’attacco.</a:t>
            </a:r>
          </a:p>
          <a:p>
            <a:pPr marL="127000" indent="0"/>
            <a:br>
              <a:rPr lang="it-IT" sz="1600" dirty="0"/>
            </a:br>
            <a:endParaRPr lang="it-IT" sz="1600" dirty="0"/>
          </a:p>
        </p:txBody>
      </p:sp>
      <p:sp>
        <p:nvSpPr>
          <p:cNvPr id="3" name="Google Shape;9566;p39">
            <a:extLst>
              <a:ext uri="{FF2B5EF4-FFF2-40B4-BE49-F238E27FC236}">
                <a16:creationId xmlns:a16="http://schemas.microsoft.com/office/drawing/2014/main" id="{F12087A0-D0D6-D3F7-4419-0452B74083BF}"/>
              </a:ext>
            </a:extLst>
          </p:cNvPr>
          <p:cNvSpPr txBox="1">
            <a:spLocks/>
          </p:cNvSpPr>
          <p:nvPr/>
        </p:nvSpPr>
        <p:spPr>
          <a:xfrm>
            <a:off x="655477" y="1165787"/>
            <a:ext cx="7704000" cy="93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r>
              <a:rPr lang="it-IT" sz="1500">
                <a:latin typeface="Abadi MT Condensed Extra Bold"/>
              </a:rPr>
              <a:t>Controlliamo se è vero stampando il contenuto di </a:t>
            </a:r>
            <a:r>
              <a:rPr lang="it-IT" sz="1500" err="1">
                <a:solidFill>
                  <a:srgbClr val="C00000"/>
                </a:solidFill>
                <a:latin typeface="Abadi MT Condensed Extra Bold"/>
              </a:rPr>
              <a:t>auth</a:t>
            </a:r>
            <a:r>
              <a:rPr lang="it-IT" sz="1500">
                <a:latin typeface="Abadi MT Condensed Extra Bold"/>
              </a:rPr>
              <a:t>.</a:t>
            </a:r>
          </a:p>
          <a:p>
            <a:pPr marL="127000" indent="0"/>
            <a:br>
              <a:rPr lang="it-IT" sz="1500">
                <a:latin typeface="Abadi MT Condensed Extra Bold" panose="020B0306030101010103" pitchFamily="34" charset="77"/>
              </a:rPr>
            </a:br>
            <a:endParaRPr lang="it-IT" sz="1500">
              <a:latin typeface="Abadi MT Condensed Extra Bold" panose="020B0306030101010103" pitchFamily="34" charset="77"/>
            </a:endParaRPr>
          </a:p>
        </p:txBody>
      </p:sp>
      <p:pic>
        <p:nvPicPr>
          <p:cNvPr id="4" name="Picture 7">
            <a:extLst>
              <a:ext uri="{FF2B5EF4-FFF2-40B4-BE49-F238E27FC236}">
                <a16:creationId xmlns:a16="http://schemas.microsoft.com/office/drawing/2014/main" id="{3AAADE13-478D-3C3E-A551-9CAEFAE385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675"/>
          <a:stretch/>
        </p:blipFill>
        <p:spPr bwMode="auto">
          <a:xfrm>
            <a:off x="923032" y="1908457"/>
            <a:ext cx="7304244" cy="9358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710200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10"/>
        <p:cNvGrpSpPr/>
        <p:nvPr/>
      </p:nvGrpSpPr>
      <p:grpSpPr>
        <a:xfrm>
          <a:off x="0" y="0"/>
          <a:ext cx="0" cy="0"/>
          <a:chOff x="0" y="0"/>
          <a:chExt cx="0" cy="0"/>
        </a:xfrm>
      </p:grpSpPr>
      <p:sp>
        <p:nvSpPr>
          <p:cNvPr id="9611" name="Google Shape;9611;p41"/>
          <p:cNvSpPr txBox="1">
            <a:spLocks noGrp="1"/>
          </p:cNvSpPr>
          <p:nvPr>
            <p:ph type="title"/>
          </p:nvPr>
        </p:nvSpPr>
        <p:spPr>
          <a:xfrm>
            <a:off x="3596775" y="2182675"/>
            <a:ext cx="47286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sz="4000"/>
              <a:t>STRATEGIA D’ATTACCO</a:t>
            </a:r>
            <a:endParaRPr sz="4000"/>
          </a:p>
        </p:txBody>
      </p:sp>
      <p:pic>
        <p:nvPicPr>
          <p:cNvPr id="9614" name="Google Shape;9614;p41"/>
          <p:cNvPicPr preferRelativeResize="0"/>
          <p:nvPr/>
        </p:nvPicPr>
        <p:blipFill>
          <a:blip r:embed="rId3">
            <a:alphaModFix amt="50000"/>
          </a:blip>
          <a:stretch>
            <a:fillRect/>
          </a:stretch>
        </p:blipFill>
        <p:spPr>
          <a:xfrm>
            <a:off x="-535400" y="701725"/>
            <a:ext cx="3740073" cy="37400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18"/>
        <p:cNvGrpSpPr/>
        <p:nvPr/>
      </p:nvGrpSpPr>
      <p:grpSpPr>
        <a:xfrm>
          <a:off x="0" y="0"/>
          <a:ext cx="0" cy="0"/>
          <a:chOff x="0" y="0"/>
          <a:chExt cx="0" cy="0"/>
        </a:xfrm>
      </p:grpSpPr>
      <p:pic>
        <p:nvPicPr>
          <p:cNvPr id="9619" name="Google Shape;9619;p42"/>
          <p:cNvPicPr preferRelativeResize="0"/>
          <p:nvPr/>
        </p:nvPicPr>
        <p:blipFill rotWithShape="1">
          <a:blip r:embed="rId3">
            <a:alphaModFix amt="50000"/>
          </a:blip>
          <a:srcRect b="17790"/>
          <a:stretch/>
        </p:blipFill>
        <p:spPr>
          <a:xfrm>
            <a:off x="5487796" y="866225"/>
            <a:ext cx="6966477" cy="4277450"/>
          </a:xfrm>
          <a:prstGeom prst="rect">
            <a:avLst/>
          </a:prstGeom>
          <a:noFill/>
          <a:ln>
            <a:noFill/>
          </a:ln>
        </p:spPr>
      </p:pic>
      <p:sp>
        <p:nvSpPr>
          <p:cNvPr id="9620" name="Google Shape;9620;p42"/>
          <p:cNvSpPr txBox="1">
            <a:spLocks noGrp="1"/>
          </p:cNvSpPr>
          <p:nvPr>
            <p:ph type="subTitle" idx="1"/>
          </p:nvPr>
        </p:nvSpPr>
        <p:spPr>
          <a:xfrm>
            <a:off x="898131" y="1571625"/>
            <a:ext cx="5507428" cy="3113608"/>
          </a:xfrm>
          <a:prstGeom prst="rect">
            <a:avLst/>
          </a:prstGeom>
        </p:spPr>
        <p:txBody>
          <a:bodyPr spcFirstLastPara="1" wrap="square" lIns="91425" tIns="91425" rIns="91425" bIns="91425" anchor="t" anchorCtr="0">
            <a:noAutofit/>
          </a:bodyPr>
          <a:lstStyle/>
          <a:p>
            <a:pPr marL="0" indent="0" algn="just"/>
            <a:r>
              <a:rPr lang="it-IT" dirty="0">
                <a:latin typeface="Abadi MT Condensed Extra Bold"/>
              </a:rPr>
              <a:t>A questo punto sappiamo che il nostro programma è soggetto ad attacchi volti alla manomissione della memoria, abbiamo trovato due vulnerabilità sfruttabili per portare a termine il buffer overflow:</a:t>
            </a:r>
            <a:endParaRPr lang="it-IT" dirty="0"/>
          </a:p>
          <a:p>
            <a:pPr marL="0" indent="0" algn="just"/>
            <a:endParaRPr lang="it-IT" dirty="0">
              <a:latin typeface="Abadi MT Condensed Extra Bold"/>
            </a:endParaRPr>
          </a:p>
          <a:p>
            <a:pPr marL="285750" indent="-285750" algn="just">
              <a:buFont typeface="Wingdings"/>
              <a:buChar char="§"/>
            </a:pPr>
            <a:r>
              <a:rPr lang="it-IT" sz="1500" dirty="0">
                <a:solidFill>
                  <a:srgbClr val="C00000"/>
                </a:solidFill>
                <a:latin typeface="Abadi MT Condensed Extra Bold"/>
              </a:rPr>
              <a:t>Use After Free</a:t>
            </a:r>
            <a:r>
              <a:rPr lang="it-IT" sz="1500" dirty="0">
                <a:latin typeface="Abadi MT Condensed Extra Bold"/>
              </a:rPr>
              <a:t>: Invochiamo </a:t>
            </a:r>
            <a:r>
              <a:rPr lang="it-IT" sz="1500" dirty="0" err="1">
                <a:solidFill>
                  <a:srgbClr val="00B0F0"/>
                </a:solidFill>
                <a:latin typeface="Abadi MT Condensed Extra Bold"/>
              </a:rPr>
              <a:t>auth</a:t>
            </a:r>
            <a:r>
              <a:rPr lang="it-IT" dirty="0">
                <a:latin typeface="Abadi MT Condensed Extra Bold"/>
              </a:rPr>
              <a:t>, dopodiché</a:t>
            </a:r>
            <a:r>
              <a:rPr lang="it-IT" sz="1500" dirty="0">
                <a:latin typeface="Abadi MT Condensed Extra Bold"/>
              </a:rPr>
              <a:t> invochiamo </a:t>
            </a:r>
            <a:r>
              <a:rPr lang="it-IT" sz="1500" dirty="0">
                <a:solidFill>
                  <a:srgbClr val="00B0F0"/>
                </a:solidFill>
                <a:latin typeface="Abadi MT Condensed Extra Bold"/>
              </a:rPr>
              <a:t>reset </a:t>
            </a:r>
            <a:r>
              <a:rPr lang="it-IT" dirty="0">
                <a:latin typeface="Abadi MT Condensed Extra Bold"/>
              </a:rPr>
              <a:t>per liberare la memoria e infine invochiamo</a:t>
            </a:r>
            <a:r>
              <a:rPr lang="it-IT" sz="1500" dirty="0">
                <a:latin typeface="Abadi MT Condensed Extra Bold"/>
              </a:rPr>
              <a:t> </a:t>
            </a:r>
            <a:r>
              <a:rPr lang="it-IT" sz="1500" dirty="0">
                <a:solidFill>
                  <a:srgbClr val="00B0F0"/>
                </a:solidFill>
                <a:latin typeface="Abadi MT Condensed Extra Bold"/>
              </a:rPr>
              <a:t>service </a:t>
            </a:r>
            <a:r>
              <a:rPr lang="it-IT" sz="1500" dirty="0">
                <a:latin typeface="Abadi MT Condensed Extra Bold"/>
              </a:rPr>
              <a:t>per sovrascrivere l’area di memoria</a:t>
            </a:r>
            <a:r>
              <a:rPr lang="it-IT" dirty="0">
                <a:latin typeface="Abadi MT Condensed Extra Bold"/>
              </a:rPr>
              <a:t> con una stringa della giusta lunghezza.</a:t>
            </a:r>
          </a:p>
          <a:p>
            <a:pPr marL="285750" indent="-285750" algn="just">
              <a:buFont typeface="Wingdings"/>
              <a:buChar char="§"/>
            </a:pPr>
            <a:endParaRPr lang="it-IT" dirty="0">
              <a:latin typeface="Abadi MT Condensed Extra Bold"/>
            </a:endParaRPr>
          </a:p>
          <a:p>
            <a:pPr marL="285750" indent="-285750" algn="just">
              <a:buFont typeface="Wingdings"/>
              <a:buChar char="§"/>
            </a:pPr>
            <a:r>
              <a:rPr lang="it-IT" sz="1500" dirty="0">
                <a:solidFill>
                  <a:srgbClr val="C00000"/>
                </a:solidFill>
                <a:latin typeface="Abadi MT Condensed Extra Bold"/>
              </a:rPr>
              <a:t>Allocazione insufficiente</a:t>
            </a:r>
            <a:r>
              <a:rPr lang="it-IT" sz="1500" dirty="0">
                <a:latin typeface="Abadi MT Condensed Extra Bold"/>
              </a:rPr>
              <a:t>: dato che il programma alloca solo 4 byte possiamo invocare </a:t>
            </a:r>
            <a:r>
              <a:rPr lang="it-IT" sz="1500" dirty="0" err="1">
                <a:solidFill>
                  <a:srgbClr val="00B0F0"/>
                </a:solidFill>
                <a:latin typeface="Abadi MT Condensed Extra Bold"/>
              </a:rPr>
              <a:t>auth</a:t>
            </a:r>
            <a:r>
              <a:rPr lang="it-IT" sz="1500" dirty="0">
                <a:solidFill>
                  <a:srgbClr val="00B0F0"/>
                </a:solidFill>
                <a:latin typeface="Abadi MT Condensed Extra Bold"/>
              </a:rPr>
              <a:t> </a:t>
            </a:r>
            <a:r>
              <a:rPr lang="it-IT" dirty="0">
                <a:latin typeface="Abadi MT Condensed Extra Bold"/>
              </a:rPr>
              <a:t>e subito dopo </a:t>
            </a:r>
            <a:r>
              <a:rPr lang="it-IT" dirty="0">
                <a:solidFill>
                  <a:srgbClr val="00B0F0"/>
                </a:solidFill>
                <a:latin typeface="Abadi MT Condensed Extra Bold"/>
              </a:rPr>
              <a:t>service </a:t>
            </a:r>
            <a:r>
              <a:rPr lang="it-IT" dirty="0">
                <a:latin typeface="Abadi MT Condensed Extra Bold"/>
              </a:rPr>
              <a:t>con una stringa della giusta lunghezza. </a:t>
            </a:r>
            <a:endParaRPr lang="it-IT" dirty="0"/>
          </a:p>
          <a:p>
            <a:pPr marL="285750" indent="-285750" algn="just">
              <a:buFont typeface="Wingdings"/>
              <a:buChar char="§"/>
            </a:pPr>
            <a:endParaRPr lang="it-IT" dirty="0">
              <a:latin typeface="Abadi MT Condensed Extra Bold"/>
            </a:endParaRPr>
          </a:p>
          <a:p>
            <a:pPr marL="0" indent="0" algn="just"/>
            <a:r>
              <a:rPr lang="it-IT" dirty="0">
                <a:latin typeface="Abadi MT Condensed Extra Bold"/>
              </a:rPr>
              <a:t>Tutto</a:t>
            </a:r>
            <a:r>
              <a:rPr lang="it-IT" sz="1500" dirty="0">
                <a:latin typeface="Abadi MT Condensed Extra Bold"/>
              </a:rPr>
              <a:t> ciò che ci rimane da fare è calcolare l’offset e aggiornare l’albero d’attacco.</a:t>
            </a:r>
            <a:endParaRPr lang="it-IT" dirty="0"/>
          </a:p>
          <a:p>
            <a:pPr marL="0" indent="0" algn="just"/>
            <a:br>
              <a:rPr lang="it-IT" dirty="0">
                <a:latin typeface="Abadi MT Condensed Extra Bold" panose="020B0306030101010103" pitchFamily="34" charset="77"/>
              </a:rPr>
            </a:br>
            <a:endParaRPr lang="it-IT" dirty="0">
              <a:latin typeface="Abadi MT Condensed Extra Bold" panose="020B0306030101010103" pitchFamily="34" charset="77"/>
            </a:endParaRPr>
          </a:p>
        </p:txBody>
      </p:sp>
      <p:sp>
        <p:nvSpPr>
          <p:cNvPr id="9621" name="Google Shape;9621;p42"/>
          <p:cNvSpPr txBox="1">
            <a:spLocks noGrp="1"/>
          </p:cNvSpPr>
          <p:nvPr>
            <p:ph type="title"/>
          </p:nvPr>
        </p:nvSpPr>
        <p:spPr>
          <a:xfrm>
            <a:off x="2082967" y="626713"/>
            <a:ext cx="4974300" cy="798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STRATEGIA D’ATTACCO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ALBERO DI ATTACCO</a:t>
            </a:r>
            <a:br>
              <a:rPr lang="it-IT"/>
            </a:br>
            <a:r>
              <a:rPr lang="it-IT">
                <a:solidFill>
                  <a:srgbClr val="C00000"/>
                </a:solidFill>
              </a:rPr>
              <a:t>Use After Free</a:t>
            </a:r>
          </a:p>
        </p:txBody>
      </p:sp>
      <p:sp>
        <p:nvSpPr>
          <p:cNvPr id="3" name="Google Shape;9566;p39">
            <a:extLst>
              <a:ext uri="{FF2B5EF4-FFF2-40B4-BE49-F238E27FC236}">
                <a16:creationId xmlns:a16="http://schemas.microsoft.com/office/drawing/2014/main" id="{F12087A0-D0D6-D3F7-4419-0452B74083BF}"/>
              </a:ext>
            </a:extLst>
          </p:cNvPr>
          <p:cNvSpPr txBox="1">
            <a:spLocks/>
          </p:cNvSpPr>
          <p:nvPr/>
        </p:nvSpPr>
        <p:spPr>
          <a:xfrm>
            <a:off x="231527" y="1068170"/>
            <a:ext cx="7704000" cy="93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pic>
        <p:nvPicPr>
          <p:cNvPr id="10" name="Immagine 9" descr="Immagine che contiene testo, diagramma, schermata, linea&#10;&#10;Descrizione generata automaticamente">
            <a:extLst>
              <a:ext uri="{FF2B5EF4-FFF2-40B4-BE49-F238E27FC236}">
                <a16:creationId xmlns:a16="http://schemas.microsoft.com/office/drawing/2014/main" id="{BD969621-374F-EDEE-E364-982F057993D9}"/>
              </a:ext>
            </a:extLst>
          </p:cNvPr>
          <p:cNvPicPr>
            <a:picLocks noChangeAspect="1"/>
          </p:cNvPicPr>
          <p:nvPr/>
        </p:nvPicPr>
        <p:blipFill>
          <a:blip r:embed="rId3"/>
          <a:stretch>
            <a:fillRect/>
          </a:stretch>
        </p:blipFill>
        <p:spPr>
          <a:xfrm>
            <a:off x="1517650" y="1536114"/>
            <a:ext cx="6108700" cy="2921000"/>
          </a:xfrm>
          <a:prstGeom prst="rect">
            <a:avLst/>
          </a:prstGeom>
        </p:spPr>
      </p:pic>
    </p:spTree>
    <p:extLst>
      <p:ext uri="{BB962C8B-B14F-4D97-AF65-F5344CB8AC3E}">
        <p14:creationId xmlns:p14="http://schemas.microsoft.com/office/powerpoint/2010/main" val="126677634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4"/>
            <a:ext cx="7704000" cy="1306629"/>
          </a:xfrm>
          <a:prstGeom prst="rect">
            <a:avLst/>
          </a:prstGeom>
        </p:spPr>
        <p:txBody>
          <a:bodyPr spcFirstLastPara="1" wrap="square" lIns="91425" tIns="91425" rIns="91425" bIns="91425" anchor="t" anchorCtr="0">
            <a:noAutofit/>
          </a:bodyPr>
          <a:lstStyle/>
          <a:p>
            <a:r>
              <a:rPr lang="it-IT"/>
              <a:t>ALBERO DI ATTACCO</a:t>
            </a:r>
            <a:br>
              <a:rPr lang="it-IT"/>
            </a:br>
            <a:r>
              <a:rPr lang="it-IT">
                <a:solidFill>
                  <a:srgbClr val="C00000"/>
                </a:solidFill>
              </a:rPr>
              <a:t>Allocazione insufficiente</a:t>
            </a:r>
          </a:p>
        </p:txBody>
      </p:sp>
      <p:pic>
        <p:nvPicPr>
          <p:cNvPr id="15" name="Immagine 14" descr="Immagine che contiene testo, schermata, diagramma, linea&#10;&#10;Descrizione generata automaticamente">
            <a:extLst>
              <a:ext uri="{FF2B5EF4-FFF2-40B4-BE49-F238E27FC236}">
                <a16:creationId xmlns:a16="http://schemas.microsoft.com/office/drawing/2014/main" id="{A26DC03F-AC90-5513-22FB-EF910A6F3D52}"/>
              </a:ext>
            </a:extLst>
          </p:cNvPr>
          <p:cNvPicPr>
            <a:picLocks noChangeAspect="1"/>
          </p:cNvPicPr>
          <p:nvPr/>
        </p:nvPicPr>
        <p:blipFill>
          <a:blip r:embed="rId3"/>
          <a:stretch>
            <a:fillRect/>
          </a:stretch>
        </p:blipFill>
        <p:spPr>
          <a:xfrm>
            <a:off x="1524000" y="1497203"/>
            <a:ext cx="6096000" cy="2921000"/>
          </a:xfrm>
          <a:prstGeom prst="rect">
            <a:avLst/>
          </a:prstGeom>
        </p:spPr>
      </p:pic>
    </p:spTree>
    <p:extLst>
      <p:ext uri="{BB962C8B-B14F-4D97-AF65-F5344CB8AC3E}">
        <p14:creationId xmlns:p14="http://schemas.microsoft.com/office/powerpoint/2010/main" val="42820166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CALCOLO DELL’ OFFSET</a:t>
            </a:r>
            <a:br>
              <a:rPr lang="it-IT"/>
            </a:br>
            <a:r>
              <a:rPr lang="it-IT">
                <a:solidFill>
                  <a:srgbClr val="C00000"/>
                </a:solidFill>
              </a:rPr>
              <a:t>Use After Free</a:t>
            </a:r>
          </a:p>
        </p:txBody>
      </p:sp>
      <p:sp>
        <p:nvSpPr>
          <p:cNvPr id="4" name="Google Shape;9620;p42">
            <a:extLst>
              <a:ext uri="{FF2B5EF4-FFF2-40B4-BE49-F238E27FC236}">
                <a16:creationId xmlns:a16="http://schemas.microsoft.com/office/drawing/2014/main" id="{DB14926A-A984-8D57-FB47-74CED39AA7AD}"/>
              </a:ext>
            </a:extLst>
          </p:cNvPr>
          <p:cNvSpPr txBox="1">
            <a:spLocks/>
          </p:cNvSpPr>
          <p:nvPr/>
        </p:nvSpPr>
        <p:spPr>
          <a:xfrm>
            <a:off x="744598" y="1284216"/>
            <a:ext cx="7501628" cy="10235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a:latin typeface="Abadi MT Condensed Extra Bold"/>
              </a:rPr>
              <a:t>Usato il comando </a:t>
            </a:r>
            <a:r>
              <a:rPr lang="it-IT" sz="1500" err="1">
                <a:solidFill>
                  <a:srgbClr val="00B0F0"/>
                </a:solidFill>
                <a:latin typeface="Abadi MT Condensed Extra Bold"/>
              </a:rPr>
              <a:t>auth</a:t>
            </a:r>
            <a:r>
              <a:rPr lang="it-IT" sz="1500">
                <a:solidFill>
                  <a:srgbClr val="00B0F0"/>
                </a:solidFill>
                <a:latin typeface="Abadi MT Condensed Extra Bold"/>
              </a:rPr>
              <a:t> </a:t>
            </a:r>
            <a:r>
              <a:rPr lang="it-IT" sz="1500">
                <a:latin typeface="Abadi MT Condensed Extra Bold"/>
              </a:rPr>
              <a:t>con un nome qualsiasi che sia al più di 31 caratteri, per esempio “AAA” verranno allocati 4 byte nell’heap.</a:t>
            </a:r>
            <a:endParaRPr lang="it-IT"/>
          </a:p>
          <a:p>
            <a:pPr marL="0" indent="0"/>
            <a:br>
              <a:rPr lang="it-IT"/>
            </a:br>
            <a:endParaRPr lang="it-IT"/>
          </a:p>
        </p:txBody>
      </p:sp>
      <p:pic>
        <p:nvPicPr>
          <p:cNvPr id="2050" name="Picture 2">
            <a:extLst>
              <a:ext uri="{FF2B5EF4-FFF2-40B4-BE49-F238E27FC236}">
                <a16:creationId xmlns:a16="http://schemas.microsoft.com/office/drawing/2014/main" id="{B984FA68-FBC7-5AAB-15C0-7A9E5D9329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8782" y="2002877"/>
            <a:ext cx="4460702" cy="1921032"/>
          </a:xfrm>
          <a:prstGeom prst="rect">
            <a:avLst/>
          </a:prstGeom>
          <a:noFill/>
          <a:extLst>
            <a:ext uri="{909E8E84-426E-40DD-AFC4-6F175D3DCCD1}">
              <a14:hiddenFill xmlns:a14="http://schemas.microsoft.com/office/drawing/2010/main">
                <a:solidFill>
                  <a:srgbClr val="FFFFFF"/>
                </a:solidFill>
              </a14:hiddenFill>
            </a:ext>
          </a:extLst>
        </p:spPr>
      </p:pic>
      <p:sp>
        <p:nvSpPr>
          <p:cNvPr id="7" name="Google Shape;9620;p42">
            <a:extLst>
              <a:ext uri="{FF2B5EF4-FFF2-40B4-BE49-F238E27FC236}">
                <a16:creationId xmlns:a16="http://schemas.microsoft.com/office/drawing/2014/main" id="{19C15920-10C9-182A-C578-169C37CDC838}"/>
              </a:ext>
            </a:extLst>
          </p:cNvPr>
          <p:cNvSpPr txBox="1">
            <a:spLocks/>
          </p:cNvSpPr>
          <p:nvPr/>
        </p:nvSpPr>
        <p:spPr>
          <a:xfrm>
            <a:off x="961511" y="4166754"/>
            <a:ext cx="7289534" cy="116633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a:latin typeface="Abadi MT Condensed Extra Bold"/>
              </a:rPr>
              <a:t>Una volta invocata la </a:t>
            </a:r>
            <a:r>
              <a:rPr lang="it-IT" sz="1500">
                <a:solidFill>
                  <a:srgbClr val="00B0F0"/>
                </a:solidFill>
                <a:latin typeface="Abadi MT Condensed Extra Bold"/>
              </a:rPr>
              <a:t>reset</a:t>
            </a:r>
            <a:r>
              <a:rPr lang="it-IT" sz="1500">
                <a:latin typeface="Abadi MT Condensed Extra Bold"/>
              </a:rPr>
              <a:t>, il contenuto della locazione base viene settato a </a:t>
            </a:r>
            <a:r>
              <a:rPr lang="it-IT" sz="1500">
                <a:solidFill>
                  <a:srgbClr val="C00000"/>
                </a:solidFill>
                <a:latin typeface="Abadi MT Condensed Extra Bold"/>
              </a:rPr>
              <a:t>0x0 </a:t>
            </a:r>
            <a:r>
              <a:rPr lang="it-IT" sz="1500">
                <a:solidFill>
                  <a:schemeClr val="accent6"/>
                </a:solidFill>
                <a:latin typeface="Abadi MT Condensed Extra Bold"/>
              </a:rPr>
              <a:t>(la </a:t>
            </a:r>
            <a:r>
              <a:rPr lang="it-IT" sz="1500">
                <a:solidFill>
                  <a:srgbClr val="92D050"/>
                </a:solidFill>
                <a:latin typeface="Abadi MT Condensed Extra Bold"/>
              </a:rPr>
              <a:t>free </a:t>
            </a:r>
            <a:r>
              <a:rPr lang="it-IT" sz="1500">
                <a:solidFill>
                  <a:schemeClr val="accent6"/>
                </a:solidFill>
                <a:latin typeface="Abadi MT Condensed Extra Bold"/>
              </a:rPr>
              <a:t>è implementata in questo modo)</a:t>
            </a:r>
            <a:r>
              <a:rPr lang="it-IT" sz="1500">
                <a:solidFill>
                  <a:srgbClr val="E4FAFF"/>
                </a:solidFill>
                <a:latin typeface="Abadi MT Condensed Extra Bold"/>
              </a:rPr>
              <a:t>.</a:t>
            </a:r>
            <a:br>
              <a:rPr lang="it-IT">
                <a:latin typeface="Abadi MT Condensed Extra Bold"/>
              </a:rPr>
            </a:br>
            <a:endParaRPr lang="it-IT">
              <a:latin typeface="Abadi MT Condensed Extra Bold"/>
            </a:endParaRPr>
          </a:p>
        </p:txBody>
      </p:sp>
    </p:spTree>
    <p:extLst>
      <p:ext uri="{BB962C8B-B14F-4D97-AF65-F5344CB8AC3E}">
        <p14:creationId xmlns:p14="http://schemas.microsoft.com/office/powerpoint/2010/main" val="428223362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CALCOLO DELL’ OFFSET</a:t>
            </a:r>
            <a:br>
              <a:rPr lang="it-IT"/>
            </a:br>
            <a:r>
              <a:rPr lang="it-IT">
                <a:solidFill>
                  <a:srgbClr val="C00000"/>
                </a:solidFill>
              </a:rPr>
              <a:t>Use After Free</a:t>
            </a:r>
            <a:endParaRPr lang="it-IT">
              <a:solidFill>
                <a:srgbClr val="000000"/>
              </a:solidFill>
            </a:endParaRPr>
          </a:p>
          <a:p>
            <a:pPr marL="0" lvl="0" indent="0" algn="ctr">
              <a:spcBef>
                <a:spcPts val="0"/>
              </a:spcBef>
              <a:spcAft>
                <a:spcPts val="0"/>
              </a:spcAft>
              <a:buNone/>
            </a:pPr>
            <a:endParaRPr lang="it-IT"/>
          </a:p>
        </p:txBody>
      </p:sp>
      <p:sp>
        <p:nvSpPr>
          <p:cNvPr id="2" name="Google Shape;9566;p39">
            <a:extLst>
              <a:ext uri="{FF2B5EF4-FFF2-40B4-BE49-F238E27FC236}">
                <a16:creationId xmlns:a16="http://schemas.microsoft.com/office/drawing/2014/main" id="{8EBB61E8-D0B1-20E3-DE1F-7EEC869AD597}"/>
              </a:ext>
            </a:extLst>
          </p:cNvPr>
          <p:cNvSpPr txBox="1">
            <a:spLocks/>
          </p:cNvSpPr>
          <p:nvPr/>
        </p:nvSpPr>
        <p:spPr>
          <a:xfrm>
            <a:off x="592197" y="3139441"/>
            <a:ext cx="7959606" cy="89514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br>
              <a:rPr lang="it-IT" sz="1600"/>
            </a:br>
            <a:endParaRPr lang="it-IT" sz="1600"/>
          </a:p>
        </p:txBody>
      </p:sp>
      <p:sp>
        <p:nvSpPr>
          <p:cNvPr id="4" name="Google Shape;9620;p42">
            <a:extLst>
              <a:ext uri="{FF2B5EF4-FFF2-40B4-BE49-F238E27FC236}">
                <a16:creationId xmlns:a16="http://schemas.microsoft.com/office/drawing/2014/main" id="{DB14926A-A984-8D57-FB47-74CED39AA7AD}"/>
              </a:ext>
            </a:extLst>
          </p:cNvPr>
          <p:cNvSpPr txBox="1">
            <a:spLocks/>
          </p:cNvSpPr>
          <p:nvPr/>
        </p:nvSpPr>
        <p:spPr>
          <a:xfrm>
            <a:off x="842354" y="1539887"/>
            <a:ext cx="7704001" cy="164175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a:latin typeface="Abadi MT Condensed Extra Bold"/>
              </a:rPr>
              <a:t>All’invocazione della </a:t>
            </a:r>
            <a:r>
              <a:rPr lang="it-IT" sz="1500">
                <a:solidFill>
                  <a:srgbClr val="00B0F0"/>
                </a:solidFill>
                <a:latin typeface="Abadi MT Condensed Extra Bold"/>
              </a:rPr>
              <a:t>service</a:t>
            </a:r>
            <a:r>
              <a:rPr lang="it-IT" sz="1500">
                <a:latin typeface="Abadi MT Condensed Extra Bold"/>
              </a:rPr>
              <a:t>, verrà allocata abbastanza memoria da contenere la stringa passata a </a:t>
            </a:r>
            <a:r>
              <a:rPr lang="it-IT" sz="1500" err="1">
                <a:solidFill>
                  <a:srgbClr val="92D050"/>
                </a:solidFill>
                <a:latin typeface="Abadi MT Condensed Extra Bold"/>
              </a:rPr>
              <a:t>strdup</a:t>
            </a:r>
            <a:r>
              <a:rPr lang="it-IT" sz="1500">
                <a:solidFill>
                  <a:srgbClr val="92D050"/>
                </a:solidFill>
                <a:latin typeface="Abadi MT Condensed Extra Bold"/>
              </a:rPr>
              <a:t> </a:t>
            </a:r>
            <a:r>
              <a:rPr lang="it-IT" sz="1500">
                <a:latin typeface="Abadi MT Condensed Extra Bold"/>
              </a:rPr>
              <a:t>e tale stringa verrà scritta a partire proprio dalla stessa locazione di memoria, pertanto ci basterà scrivere una stringa di 33 caratteri per poter raggiungere la locazione di memoria a cui dovrebbe trovarsi il campo </a:t>
            </a:r>
            <a:r>
              <a:rPr lang="it-IT" sz="1500" err="1">
                <a:solidFill>
                  <a:srgbClr val="FFC000"/>
                </a:solidFill>
                <a:latin typeface="Abadi MT Condensed Extra Bold"/>
              </a:rPr>
              <a:t>auth</a:t>
            </a:r>
            <a:r>
              <a:rPr lang="it-IT" sz="1500">
                <a:solidFill>
                  <a:srgbClr val="FFC000"/>
                </a:solidFill>
                <a:latin typeface="Abadi MT Condensed Extra Bold"/>
              </a:rPr>
              <a:t> </a:t>
            </a:r>
            <a:r>
              <a:rPr lang="it-IT" sz="1500">
                <a:latin typeface="Abadi MT Condensed Extra Bold"/>
              </a:rPr>
              <a:t>della </a:t>
            </a:r>
            <a:r>
              <a:rPr lang="it-IT" sz="1500" err="1">
                <a:solidFill>
                  <a:srgbClr val="00B0F0"/>
                </a:solidFill>
                <a:latin typeface="Abadi MT Condensed Extra Bold"/>
              </a:rPr>
              <a:t>struct</a:t>
            </a:r>
            <a:r>
              <a:rPr lang="it-IT" sz="1500">
                <a:solidFill>
                  <a:srgbClr val="00B0F0"/>
                </a:solidFill>
                <a:latin typeface="Abadi MT Condensed Extra Bold"/>
              </a:rPr>
              <a:t> </a:t>
            </a:r>
            <a:r>
              <a:rPr lang="it-IT" sz="1500" err="1">
                <a:solidFill>
                  <a:srgbClr val="00B0F0"/>
                </a:solidFill>
                <a:latin typeface="Abadi MT Condensed Extra Bold"/>
              </a:rPr>
              <a:t>auth</a:t>
            </a:r>
            <a:r>
              <a:rPr lang="it-IT" sz="1500">
                <a:latin typeface="Abadi MT Condensed Extra Bold"/>
              </a:rPr>
              <a:t>.</a:t>
            </a:r>
          </a:p>
          <a:p>
            <a:pPr marL="0" indent="0"/>
            <a:br>
              <a:rPr lang="it-IT" sz="1500">
                <a:latin typeface="Abadi MT Condensed Extra Bold" panose="020B0306030101010103" pitchFamily="34" charset="77"/>
              </a:rPr>
            </a:br>
            <a:r>
              <a:rPr lang="it-IT" sz="1500">
                <a:latin typeface="Abadi MT Condensed Extra Bold" panose="020B0306030101010103" pitchFamily="34" charset="77"/>
              </a:rPr>
              <a:t>Di questi 33 caratteri l'ultimo sarà il carattere “/0”, per cui ci basterà scrivere una stringa di 32 caratteri. Pertanto la nostra stringa sarà: ‘A’ * 32.</a:t>
            </a:r>
          </a:p>
          <a:p>
            <a:pPr marL="0" indent="0"/>
            <a:br>
              <a:rPr lang="it-IT" sz="1500">
                <a:latin typeface="Abadi MT Condensed Extra Bold" panose="020B0306030101010103" pitchFamily="34" charset="77"/>
              </a:rPr>
            </a:br>
            <a:r>
              <a:rPr lang="it-IT" sz="1500">
                <a:latin typeface="Abadi MT Condensed Extra Bold"/>
              </a:rPr>
              <a:t>Ricordiamoci che durante il testing della </a:t>
            </a:r>
            <a:r>
              <a:rPr lang="it-IT" sz="1500" err="1">
                <a:solidFill>
                  <a:srgbClr val="92D050"/>
                </a:solidFill>
                <a:latin typeface="Abadi MT Condensed Extra Bold"/>
              </a:rPr>
              <a:t>strdup</a:t>
            </a:r>
            <a:r>
              <a:rPr lang="it-IT" sz="1500">
                <a:solidFill>
                  <a:srgbClr val="92D050"/>
                </a:solidFill>
                <a:latin typeface="Abadi MT Condensed Extra Bold"/>
              </a:rPr>
              <a:t> </a:t>
            </a:r>
            <a:r>
              <a:rPr lang="it-IT" sz="1500">
                <a:latin typeface="Abadi MT Condensed Extra Bold"/>
              </a:rPr>
              <a:t>abbiamo constatato che vengono inclusi tutti i caratteri dopo “</a:t>
            </a:r>
            <a:r>
              <a:rPr lang="it-IT" sz="1500">
                <a:solidFill>
                  <a:srgbClr val="00B0F0"/>
                </a:solidFill>
                <a:latin typeface="Abadi MT Condensed Extra Bold"/>
              </a:rPr>
              <a:t>service</a:t>
            </a:r>
            <a:r>
              <a:rPr lang="it-IT" sz="1500">
                <a:latin typeface="Abadi MT Condensed Extra Bold"/>
              </a:rPr>
              <a:t>”, anche un eventuale spazio. Questo non ci crea problemi, è solo una questione di caratteri mini da scrivere, nel caso inseriamo lo spazio il numero di ‘A’ possiamo ridurlo a 31.</a:t>
            </a:r>
          </a:p>
          <a:p>
            <a:pPr marL="0" indent="0"/>
            <a:br>
              <a:rPr lang="it-IT" sz="1500"/>
            </a:br>
            <a:br>
              <a:rPr lang="it-IT" sz="1500"/>
            </a:br>
            <a:endParaRPr lang="it-IT" sz="1500"/>
          </a:p>
        </p:txBody>
      </p:sp>
    </p:spTree>
    <p:extLst>
      <p:ext uri="{BB962C8B-B14F-4D97-AF65-F5344CB8AC3E}">
        <p14:creationId xmlns:p14="http://schemas.microsoft.com/office/powerpoint/2010/main" val="330257693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CALCOLO DELL’ OFFSET</a:t>
            </a:r>
            <a:br>
              <a:rPr lang="it-IT"/>
            </a:br>
            <a:r>
              <a:rPr lang="it-IT">
                <a:solidFill>
                  <a:srgbClr val="C00000"/>
                </a:solidFill>
              </a:rPr>
              <a:t>Use After Free</a:t>
            </a:r>
          </a:p>
          <a:p>
            <a:pPr marL="0" lvl="0" indent="0" algn="ctr">
              <a:spcBef>
                <a:spcPts val="0"/>
              </a:spcBef>
              <a:spcAft>
                <a:spcPts val="0"/>
              </a:spcAft>
              <a:buNone/>
            </a:pPr>
            <a:endParaRPr lang="it-IT"/>
          </a:p>
        </p:txBody>
      </p:sp>
      <p:sp>
        <p:nvSpPr>
          <p:cNvPr id="3" name="Google Shape;9566;p39">
            <a:extLst>
              <a:ext uri="{FF2B5EF4-FFF2-40B4-BE49-F238E27FC236}">
                <a16:creationId xmlns:a16="http://schemas.microsoft.com/office/drawing/2014/main" id="{F12087A0-D0D6-D3F7-4419-0452B74083BF}"/>
              </a:ext>
            </a:extLst>
          </p:cNvPr>
          <p:cNvSpPr txBox="1">
            <a:spLocks/>
          </p:cNvSpPr>
          <p:nvPr/>
        </p:nvSpPr>
        <p:spPr>
          <a:xfrm>
            <a:off x="231527" y="1068170"/>
            <a:ext cx="7704000" cy="93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sp>
        <p:nvSpPr>
          <p:cNvPr id="4" name="Google Shape;9620;p42">
            <a:extLst>
              <a:ext uri="{FF2B5EF4-FFF2-40B4-BE49-F238E27FC236}">
                <a16:creationId xmlns:a16="http://schemas.microsoft.com/office/drawing/2014/main" id="{DB14926A-A984-8D57-FB47-74CED39AA7AD}"/>
              </a:ext>
            </a:extLst>
          </p:cNvPr>
          <p:cNvSpPr txBox="1">
            <a:spLocks/>
          </p:cNvSpPr>
          <p:nvPr/>
        </p:nvSpPr>
        <p:spPr>
          <a:xfrm>
            <a:off x="720000" y="1285967"/>
            <a:ext cx="7704001" cy="592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b="1">
                <a:latin typeface="Abadi MT Condensed Extra Bold"/>
              </a:rPr>
              <a:t>Il risultato dovrebbe essere il seguente:</a:t>
            </a:r>
            <a:endParaRPr lang="it-IT"/>
          </a:p>
        </p:txBody>
      </p:sp>
      <p:pic>
        <p:nvPicPr>
          <p:cNvPr id="6" name="Immagine 5" descr="Immagine che contiene testo, schermata, Carattere, linea&#10;&#10;Descrizione generata automaticamente">
            <a:extLst>
              <a:ext uri="{FF2B5EF4-FFF2-40B4-BE49-F238E27FC236}">
                <a16:creationId xmlns:a16="http://schemas.microsoft.com/office/drawing/2014/main" id="{13F7F7F7-7873-EC60-A3EA-DF1D5C6E1DC2}"/>
              </a:ext>
            </a:extLst>
          </p:cNvPr>
          <p:cNvPicPr>
            <a:picLocks noChangeAspect="1"/>
          </p:cNvPicPr>
          <p:nvPr/>
        </p:nvPicPr>
        <p:blipFill>
          <a:blip r:embed="rId3"/>
          <a:stretch>
            <a:fillRect/>
          </a:stretch>
        </p:blipFill>
        <p:spPr>
          <a:xfrm>
            <a:off x="1564950" y="1880901"/>
            <a:ext cx="6014100" cy="2760378"/>
          </a:xfrm>
          <a:prstGeom prst="rect">
            <a:avLst/>
          </a:prstGeom>
        </p:spPr>
      </p:pic>
    </p:spTree>
    <p:extLst>
      <p:ext uri="{BB962C8B-B14F-4D97-AF65-F5344CB8AC3E}">
        <p14:creationId xmlns:p14="http://schemas.microsoft.com/office/powerpoint/2010/main" val="366839609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CALCOLO DELL’ OFFSET</a:t>
            </a:r>
            <a:br>
              <a:rPr lang="it-IT"/>
            </a:br>
            <a:r>
              <a:rPr lang="it-IT">
                <a:solidFill>
                  <a:srgbClr val="C00000"/>
                </a:solidFill>
              </a:rPr>
              <a:t>Allocazione insufficiente</a:t>
            </a:r>
          </a:p>
        </p:txBody>
      </p:sp>
      <p:sp>
        <p:nvSpPr>
          <p:cNvPr id="3" name="Google Shape;9566;p39">
            <a:extLst>
              <a:ext uri="{FF2B5EF4-FFF2-40B4-BE49-F238E27FC236}">
                <a16:creationId xmlns:a16="http://schemas.microsoft.com/office/drawing/2014/main" id="{F12087A0-D0D6-D3F7-4419-0452B74083BF}"/>
              </a:ext>
            </a:extLst>
          </p:cNvPr>
          <p:cNvSpPr txBox="1">
            <a:spLocks/>
          </p:cNvSpPr>
          <p:nvPr/>
        </p:nvSpPr>
        <p:spPr>
          <a:xfrm>
            <a:off x="231527" y="1068170"/>
            <a:ext cx="7704000" cy="93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sp>
        <p:nvSpPr>
          <p:cNvPr id="4" name="Google Shape;9620;p42">
            <a:extLst>
              <a:ext uri="{FF2B5EF4-FFF2-40B4-BE49-F238E27FC236}">
                <a16:creationId xmlns:a16="http://schemas.microsoft.com/office/drawing/2014/main" id="{DB14926A-A984-8D57-FB47-74CED39AA7AD}"/>
              </a:ext>
            </a:extLst>
          </p:cNvPr>
          <p:cNvSpPr txBox="1">
            <a:spLocks/>
          </p:cNvSpPr>
          <p:nvPr/>
        </p:nvSpPr>
        <p:spPr>
          <a:xfrm>
            <a:off x="720000" y="1438348"/>
            <a:ext cx="7704001" cy="2617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a:latin typeface="Abadi MT Condensed Extra Bold"/>
              </a:rPr>
              <a:t>Usato il comando </a:t>
            </a:r>
            <a:r>
              <a:rPr lang="it-IT" sz="1500" err="1">
                <a:solidFill>
                  <a:srgbClr val="00B0F0"/>
                </a:solidFill>
                <a:latin typeface="Abadi MT Condensed Extra Bold"/>
              </a:rPr>
              <a:t>auth</a:t>
            </a:r>
            <a:r>
              <a:rPr lang="it-IT" sz="1500">
                <a:solidFill>
                  <a:srgbClr val="00B0F0"/>
                </a:solidFill>
                <a:latin typeface="Abadi MT Condensed Extra Bold"/>
              </a:rPr>
              <a:t> </a:t>
            </a:r>
            <a:r>
              <a:rPr lang="it-IT" sz="1500">
                <a:latin typeface="Abadi MT Condensed Extra Bold"/>
              </a:rPr>
              <a:t>con un nome qualsiasi che sia al più di 31 caratteri, per esempio “AAA” verranno allocati soltanto 4 byte nell’heap.</a:t>
            </a:r>
            <a:endParaRPr lang="it-IT">
              <a:latin typeface="Abadi MT Condensed Extra Bold"/>
            </a:endParaRPr>
          </a:p>
          <a:p>
            <a:pPr marL="0" indent="0"/>
            <a:br>
              <a:rPr lang="it-IT" sz="1500">
                <a:latin typeface="Abadi MT Condensed Extra Bold" panose="020B0306030101010103" pitchFamily="34" charset="77"/>
              </a:rPr>
            </a:br>
            <a:r>
              <a:rPr lang="it-IT" sz="1500">
                <a:latin typeface="Abadi MT Condensed Extra Bold"/>
              </a:rPr>
              <a:t>A questo punto sarà sufficiente invocare il comando </a:t>
            </a:r>
            <a:r>
              <a:rPr lang="it-IT" sz="1500">
                <a:solidFill>
                  <a:srgbClr val="00B0F0"/>
                </a:solidFill>
                <a:latin typeface="Abadi MT Condensed Extra Bold"/>
              </a:rPr>
              <a:t>service</a:t>
            </a:r>
            <a:r>
              <a:rPr lang="it-IT" sz="1500">
                <a:latin typeface="Abadi MT Condensed Extra Bold"/>
              </a:rPr>
              <a:t> con una stringa di 17 caratteri in modo da sovrascrivere il campo </a:t>
            </a:r>
            <a:r>
              <a:rPr lang="it-IT" sz="1500" err="1">
                <a:solidFill>
                  <a:srgbClr val="FFC000"/>
                </a:solidFill>
                <a:latin typeface="Abadi MT Condensed Extra Bold"/>
              </a:rPr>
              <a:t>auth</a:t>
            </a:r>
            <a:r>
              <a:rPr lang="it-IT" sz="1500">
                <a:latin typeface="Abadi MT Condensed Extra Bold"/>
              </a:rPr>
              <a:t> della </a:t>
            </a:r>
            <a:r>
              <a:rPr lang="it-IT" sz="1500" err="1">
                <a:solidFill>
                  <a:srgbClr val="0070C0"/>
                </a:solidFill>
                <a:latin typeface="Abadi MT Condensed Extra Bold"/>
              </a:rPr>
              <a:t>struct</a:t>
            </a:r>
            <a:r>
              <a:rPr lang="it-IT" sz="1500">
                <a:solidFill>
                  <a:srgbClr val="0070C0"/>
                </a:solidFill>
                <a:latin typeface="Abadi MT Condensed Extra Bold"/>
              </a:rPr>
              <a:t> </a:t>
            </a:r>
            <a:r>
              <a:rPr lang="it-IT" sz="1500" err="1">
                <a:solidFill>
                  <a:srgbClr val="0070C0"/>
                </a:solidFill>
                <a:latin typeface="Abadi MT Condensed Extra Bold"/>
              </a:rPr>
              <a:t>auth</a:t>
            </a:r>
            <a:r>
              <a:rPr lang="it-IT" sz="1500">
                <a:latin typeface="Abadi MT Condensed Extra Bold"/>
              </a:rPr>
              <a:t>. Stavolta </a:t>
            </a:r>
            <a:r>
              <a:rPr lang="it-IT" sz="1500">
                <a:solidFill>
                  <a:srgbClr val="00B0F0"/>
                </a:solidFill>
                <a:latin typeface="Abadi MT Condensed Extra Bold"/>
              </a:rPr>
              <a:t>service</a:t>
            </a:r>
            <a:r>
              <a:rPr lang="it-IT" sz="1500">
                <a:latin typeface="Abadi MT Condensed Extra Bold"/>
              </a:rPr>
              <a:t> e </a:t>
            </a:r>
            <a:r>
              <a:rPr lang="it-IT" sz="1500" err="1">
                <a:solidFill>
                  <a:srgbClr val="00B0F0"/>
                </a:solidFill>
                <a:latin typeface="Abadi MT Condensed Extra Bold"/>
              </a:rPr>
              <a:t>auth</a:t>
            </a:r>
            <a:r>
              <a:rPr lang="it-IT" sz="1500">
                <a:latin typeface="Abadi MT Condensed Extra Bold"/>
              </a:rPr>
              <a:t> non avranno lo stesso indirizzo di base, ma la stringa passata a </a:t>
            </a:r>
            <a:r>
              <a:rPr lang="it-IT" sz="1500">
                <a:solidFill>
                  <a:srgbClr val="00B0F0"/>
                </a:solidFill>
                <a:latin typeface="Abadi MT Condensed Extra Bold"/>
              </a:rPr>
              <a:t>service</a:t>
            </a:r>
            <a:r>
              <a:rPr lang="it-IT" sz="1500">
                <a:latin typeface="Abadi MT Condensed Extra Bold"/>
              </a:rPr>
              <a:t> verrà allocato subito dopo il </a:t>
            </a:r>
            <a:r>
              <a:rPr lang="it-IT" sz="1500" err="1">
                <a:latin typeface="Abadi MT Condensed Extra Bold"/>
              </a:rPr>
              <a:t>chunk</a:t>
            </a:r>
            <a:r>
              <a:rPr lang="it-IT" sz="1500">
                <a:latin typeface="Abadi MT Condensed Extra Bold"/>
              </a:rPr>
              <a:t> di memoria dedicato ad </a:t>
            </a:r>
            <a:r>
              <a:rPr lang="it-IT" sz="1500" err="1">
                <a:solidFill>
                  <a:srgbClr val="00B0F0"/>
                </a:solidFill>
                <a:latin typeface="Abadi MT Condensed Extra Bold"/>
              </a:rPr>
              <a:t>auth</a:t>
            </a:r>
            <a:r>
              <a:rPr lang="it-IT" sz="1500">
                <a:solidFill>
                  <a:srgbClr val="00B0F0"/>
                </a:solidFill>
                <a:latin typeface="Abadi MT Condensed Extra Bold"/>
              </a:rPr>
              <a:t> </a:t>
            </a:r>
            <a:r>
              <a:rPr lang="it-IT" sz="1500">
                <a:latin typeface="Abadi MT Condensed Extra Bold"/>
              </a:rPr>
              <a:t>così da sovrascrivere parte della memoria della </a:t>
            </a:r>
            <a:r>
              <a:rPr lang="it-IT" sz="1500" err="1">
                <a:solidFill>
                  <a:srgbClr val="0070C0"/>
                </a:solidFill>
                <a:latin typeface="Abadi MT Condensed Extra Bold"/>
              </a:rPr>
              <a:t>struct</a:t>
            </a:r>
            <a:r>
              <a:rPr lang="it-IT" sz="1500">
                <a:latin typeface="Abadi MT Condensed Extra Bold"/>
              </a:rPr>
              <a:t>, abbastanza da sovrascrivere il campo </a:t>
            </a:r>
            <a:r>
              <a:rPr lang="it-IT" sz="1500" err="1">
                <a:solidFill>
                  <a:srgbClr val="FFC000"/>
                </a:solidFill>
                <a:latin typeface="Abadi MT Condensed Extra Bold"/>
              </a:rPr>
              <a:t>auth</a:t>
            </a:r>
            <a:r>
              <a:rPr lang="it-IT" sz="1500">
                <a:latin typeface="Abadi MT Condensed Extra Bold"/>
              </a:rPr>
              <a:t>.</a:t>
            </a:r>
          </a:p>
          <a:p>
            <a:pPr marL="0" indent="0"/>
            <a:endParaRPr lang="it-IT" sz="1500">
              <a:latin typeface="Abadi MT Condensed Extra Bold"/>
            </a:endParaRPr>
          </a:p>
          <a:p>
            <a:pPr marL="0" indent="0"/>
            <a:r>
              <a:rPr lang="it-IT" sz="1500">
                <a:latin typeface="Abadi MT Condensed Extra Bold"/>
              </a:rPr>
              <a:t>Ricordiamoci che dei 17 caratteri uno sarà "/0", per cui basterà una stringa di 16 "A".</a:t>
            </a:r>
          </a:p>
          <a:p>
            <a:pPr marL="0" indent="0"/>
            <a:endParaRPr lang="it-IT" sz="1500">
              <a:latin typeface="Abadi MT Condensed Extra Bold"/>
            </a:endParaRPr>
          </a:p>
        </p:txBody>
      </p:sp>
    </p:spTree>
    <p:extLst>
      <p:ext uri="{BB962C8B-B14F-4D97-AF65-F5344CB8AC3E}">
        <p14:creationId xmlns:p14="http://schemas.microsoft.com/office/powerpoint/2010/main" val="39106428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CALCOLO DELL’ OFFSET</a:t>
            </a:r>
            <a:br>
              <a:rPr lang="it-IT"/>
            </a:br>
            <a:r>
              <a:rPr lang="it-IT">
                <a:solidFill>
                  <a:srgbClr val="C00000"/>
                </a:solidFill>
              </a:rPr>
              <a:t>Allocazione insufficiente</a:t>
            </a:r>
          </a:p>
          <a:p>
            <a:pPr marL="0" lvl="0" indent="0" algn="ctr">
              <a:spcBef>
                <a:spcPts val="0"/>
              </a:spcBef>
              <a:spcAft>
                <a:spcPts val="0"/>
              </a:spcAft>
              <a:buNone/>
            </a:pPr>
            <a:endParaRPr lang="it-IT"/>
          </a:p>
        </p:txBody>
      </p:sp>
      <p:sp>
        <p:nvSpPr>
          <p:cNvPr id="3" name="Google Shape;9566;p39">
            <a:extLst>
              <a:ext uri="{FF2B5EF4-FFF2-40B4-BE49-F238E27FC236}">
                <a16:creationId xmlns:a16="http://schemas.microsoft.com/office/drawing/2014/main" id="{F12087A0-D0D6-D3F7-4419-0452B74083BF}"/>
              </a:ext>
            </a:extLst>
          </p:cNvPr>
          <p:cNvSpPr txBox="1">
            <a:spLocks/>
          </p:cNvSpPr>
          <p:nvPr/>
        </p:nvSpPr>
        <p:spPr>
          <a:xfrm>
            <a:off x="231527" y="1068170"/>
            <a:ext cx="7704000" cy="93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pic>
        <p:nvPicPr>
          <p:cNvPr id="7" name="Immagine 6" descr="Immagine che contiene testo, schermata, Carattere, linea&#10;&#10;Descrizione generata automaticamente">
            <a:extLst>
              <a:ext uri="{FF2B5EF4-FFF2-40B4-BE49-F238E27FC236}">
                <a16:creationId xmlns:a16="http://schemas.microsoft.com/office/drawing/2014/main" id="{B2B10B4C-79FB-680F-E0C5-9D0C05B3697F}"/>
              </a:ext>
            </a:extLst>
          </p:cNvPr>
          <p:cNvPicPr>
            <a:picLocks noChangeAspect="1"/>
          </p:cNvPicPr>
          <p:nvPr/>
        </p:nvPicPr>
        <p:blipFill>
          <a:blip r:embed="rId3"/>
          <a:stretch>
            <a:fillRect/>
          </a:stretch>
        </p:blipFill>
        <p:spPr>
          <a:xfrm>
            <a:off x="2083761" y="1461068"/>
            <a:ext cx="4976477" cy="3356748"/>
          </a:xfrm>
          <a:prstGeom prst="rect">
            <a:avLst/>
          </a:prstGeom>
        </p:spPr>
      </p:pic>
    </p:spTree>
    <p:extLst>
      <p:ext uri="{BB962C8B-B14F-4D97-AF65-F5344CB8AC3E}">
        <p14:creationId xmlns:p14="http://schemas.microsoft.com/office/powerpoint/2010/main" val="13644191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565"/>
        <p:cNvGrpSpPr/>
        <p:nvPr/>
      </p:nvGrpSpPr>
      <p:grpSpPr>
        <a:xfrm>
          <a:off x="0" y="0"/>
          <a:ext cx="0" cy="0"/>
          <a:chOff x="0" y="0"/>
          <a:chExt cx="0" cy="0"/>
        </a:xfrm>
      </p:grpSpPr>
      <p:sp>
        <p:nvSpPr>
          <p:cNvPr id="9566" name="Google Shape;9566;p39"/>
          <p:cNvSpPr txBox="1">
            <a:spLocks noGrp="1"/>
          </p:cNvSpPr>
          <p:nvPr>
            <p:ph type="body" idx="1"/>
          </p:nvPr>
        </p:nvSpPr>
        <p:spPr>
          <a:xfrm>
            <a:off x="902440" y="1631797"/>
            <a:ext cx="7339119" cy="1879905"/>
          </a:xfrm>
          <a:prstGeom prst="rect">
            <a:avLst/>
          </a:prstGeom>
        </p:spPr>
        <p:txBody>
          <a:bodyPr spcFirstLastPara="1" wrap="square" lIns="91425" tIns="91425" rIns="91425" bIns="91425" anchor="t" anchorCtr="0">
            <a:noAutofit/>
          </a:bodyPr>
          <a:lstStyle/>
          <a:p>
            <a:pPr marL="127000" indent="0">
              <a:buNone/>
            </a:pPr>
            <a:r>
              <a:rPr lang="it-IT" sz="1600">
                <a:latin typeface="Abadi MT Condensed Extra Bold"/>
              </a:rPr>
              <a:t>La macchina virtuale </a:t>
            </a:r>
            <a:r>
              <a:rPr lang="it-IT" sz="1600" err="1">
                <a:latin typeface="Abadi MT Condensed Extra Bold"/>
              </a:rPr>
              <a:t>protostar</a:t>
            </a:r>
            <a:r>
              <a:rPr lang="it-IT" sz="1600">
                <a:latin typeface="Abadi MT Condensed Extra Bold"/>
              </a:rPr>
              <a:t> è disponibile al link</a:t>
            </a:r>
            <a:endParaRPr lang="it-IT" sz="1600">
              <a:latin typeface="Abadi MT Condensed Extra Bold" panose="020B0306030101010103" pitchFamily="34" charset="77"/>
            </a:endParaRPr>
          </a:p>
          <a:p>
            <a:r>
              <a:rPr lang="it-IT" sz="1600">
                <a:latin typeface="Abadi MT Condensed Extra Bold"/>
              </a:rPr>
              <a:t> </a:t>
            </a:r>
            <a:r>
              <a:rPr lang="it-IT" sz="1600">
                <a:solidFill>
                  <a:schemeClr val="accent1"/>
                </a:solidFill>
                <a:latin typeface="Abadi MT Condensed Extra Bold"/>
                <a:hlinkClick r:id="rId3">
                  <a:extLst>
                    <a:ext uri="{A12FA001-AC4F-418D-AE19-62706E023703}">
                      <ahyp:hlinkClr xmlns:ahyp="http://schemas.microsoft.com/office/drawing/2018/hyperlinkcolor" val="tx"/>
                    </a:ext>
                  </a:extLst>
                </a:hlinkClick>
              </a:rPr>
              <a:t>https://exploit.education/protostar/</a:t>
            </a:r>
            <a:r>
              <a:rPr lang="it-IT" sz="1600">
                <a:latin typeface="Abadi MT Condensed Extra Bold"/>
              </a:rPr>
              <a:t>.</a:t>
            </a:r>
          </a:p>
          <a:p>
            <a:pPr marL="127000" indent="0">
              <a:buNone/>
            </a:pPr>
            <a:r>
              <a:rPr lang="it-IT" sz="1600">
                <a:latin typeface="Abadi MT Condensed Extra Bold"/>
              </a:rPr>
              <a:t>Basterà scaricare l’immagine ISO </a:t>
            </a:r>
            <a:r>
              <a:rPr lang="it-IT" sz="1600" i="1">
                <a:latin typeface="Abadi MT Condensed Extra Bold"/>
              </a:rPr>
              <a:t>“exploit-exercises-protostar-2.iso”</a:t>
            </a:r>
            <a:r>
              <a:rPr lang="it-IT" sz="1600">
                <a:latin typeface="Abadi MT Condensed Extra Bold"/>
              </a:rPr>
              <a:t> al link:</a:t>
            </a:r>
          </a:p>
          <a:p>
            <a:r>
              <a:rPr lang="it-IT" sz="1600">
                <a:solidFill>
                  <a:schemeClr val="accent1"/>
                </a:solidFill>
                <a:latin typeface="Abadi MT Condensed Extra Bold"/>
              </a:rPr>
              <a:t>http://exploit.education/downloads/ </a:t>
            </a:r>
            <a:endParaRPr lang="it-IT" sz="1600">
              <a:solidFill>
                <a:schemeClr val="accent1"/>
              </a:solidFill>
              <a:latin typeface="Abadi MT Condensed Extra Bold" panose="020B0306030101010103" pitchFamily="34" charset="77"/>
            </a:endParaRPr>
          </a:p>
          <a:p>
            <a:pPr marL="127000" indent="0">
              <a:buNone/>
            </a:pPr>
            <a:r>
              <a:rPr lang="it-IT" sz="1600">
                <a:latin typeface="Abadi MT Condensed Extra Bold" panose="020B0306030101010103" pitchFamily="34" charset="77"/>
              </a:rPr>
              <a:t>e successivamente importarla in Oracle </a:t>
            </a:r>
            <a:r>
              <a:rPr lang="it-IT" sz="1600" err="1">
                <a:latin typeface="Abadi MT Condensed Extra Bold" panose="020B0306030101010103" pitchFamily="34" charset="77"/>
              </a:rPr>
              <a:t>VirtualBox</a:t>
            </a:r>
            <a:r>
              <a:rPr lang="it-IT" sz="1600">
                <a:latin typeface="Abadi MT Condensed Extra Bold" panose="020B0306030101010103" pitchFamily="34" charset="77"/>
              </a:rPr>
              <a:t>.</a:t>
            </a:r>
          </a:p>
        </p:txBody>
      </p:sp>
      <p:sp>
        <p:nvSpPr>
          <p:cNvPr id="9567" name="Google Shape;9567;p3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PROTOSTAR</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EXPLOITING</a:t>
            </a:r>
            <a:br>
              <a:rPr lang="it-IT"/>
            </a:br>
            <a:r>
              <a:rPr lang="it-IT">
                <a:solidFill>
                  <a:srgbClr val="C00000"/>
                </a:solidFill>
              </a:rPr>
              <a:t>Use After Free</a:t>
            </a:r>
          </a:p>
        </p:txBody>
      </p:sp>
      <p:pic>
        <p:nvPicPr>
          <p:cNvPr id="6" name="Registrazione schermo 2024-05-30 alle 18.23.13.mov">
            <a:hlinkClick r:id="" action="ppaction://media"/>
            <a:extLst>
              <a:ext uri="{FF2B5EF4-FFF2-40B4-BE49-F238E27FC236}">
                <a16:creationId xmlns:a16="http://schemas.microsoft.com/office/drawing/2014/main" id="{E91B4079-9186-A17B-894A-BFC8586348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28639" y="1202835"/>
            <a:ext cx="5686721" cy="3377631"/>
          </a:xfrm>
          <a:prstGeom prst="rect">
            <a:avLst/>
          </a:prstGeom>
        </p:spPr>
      </p:pic>
    </p:spTree>
    <p:extLst>
      <p:ext uri="{BB962C8B-B14F-4D97-AF65-F5344CB8AC3E}">
        <p14:creationId xmlns:p14="http://schemas.microsoft.com/office/powerpoint/2010/main" val="2929747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58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592200"/>
          </a:xfrm>
          <a:prstGeom prst="rect">
            <a:avLst/>
          </a:prstGeom>
        </p:spPr>
        <p:txBody>
          <a:bodyPr spcFirstLastPara="1" wrap="square" lIns="91425" tIns="91425" rIns="91425" bIns="91425" anchor="t" anchorCtr="0">
            <a:noAutofit/>
          </a:bodyPr>
          <a:lstStyle/>
          <a:p>
            <a:r>
              <a:rPr lang="it-IT"/>
              <a:t>EXPLOITING</a:t>
            </a:r>
            <a:br>
              <a:rPr lang="it-IT">
                <a:solidFill>
                  <a:srgbClr val="C00000"/>
                </a:solidFill>
              </a:rPr>
            </a:br>
            <a:r>
              <a:rPr lang="it-IT">
                <a:solidFill>
                  <a:srgbClr val="C00000"/>
                </a:solidFill>
              </a:rPr>
              <a:t>Allocazione Insufficiente</a:t>
            </a:r>
          </a:p>
        </p:txBody>
      </p:sp>
      <p:sp>
        <p:nvSpPr>
          <p:cNvPr id="3" name="Google Shape;9566;p39">
            <a:extLst>
              <a:ext uri="{FF2B5EF4-FFF2-40B4-BE49-F238E27FC236}">
                <a16:creationId xmlns:a16="http://schemas.microsoft.com/office/drawing/2014/main" id="{F12087A0-D0D6-D3F7-4419-0452B74083BF}"/>
              </a:ext>
            </a:extLst>
          </p:cNvPr>
          <p:cNvSpPr txBox="1">
            <a:spLocks/>
          </p:cNvSpPr>
          <p:nvPr/>
        </p:nvSpPr>
        <p:spPr>
          <a:xfrm>
            <a:off x="231527" y="1068170"/>
            <a:ext cx="7704000" cy="9358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127000" indent="0"/>
            <a:endParaRPr lang="it-IT" sz="1600"/>
          </a:p>
        </p:txBody>
      </p:sp>
      <p:pic>
        <p:nvPicPr>
          <p:cNvPr id="4" name="2024-05-31 14-04-15">
            <a:hlinkClick r:id="" action="ppaction://media"/>
            <a:extLst>
              <a:ext uri="{FF2B5EF4-FFF2-40B4-BE49-F238E27FC236}">
                <a16:creationId xmlns:a16="http://schemas.microsoft.com/office/drawing/2014/main" id="{90D9D210-531B-E400-7191-73E2CCE50CB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22315" t="19984" r="23441" b="19984"/>
          <a:stretch/>
        </p:blipFill>
        <p:spPr>
          <a:xfrm>
            <a:off x="1404000" y="1280416"/>
            <a:ext cx="6307421" cy="3565860"/>
          </a:xfrm>
          <a:prstGeom prst="rect">
            <a:avLst/>
          </a:prstGeom>
        </p:spPr>
      </p:pic>
    </p:spTree>
    <p:extLst>
      <p:ext uri="{BB962C8B-B14F-4D97-AF65-F5344CB8AC3E}">
        <p14:creationId xmlns:p14="http://schemas.microsoft.com/office/powerpoint/2010/main" val="1905335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755"/>
        <p:cNvGrpSpPr/>
        <p:nvPr/>
      </p:nvGrpSpPr>
      <p:grpSpPr>
        <a:xfrm>
          <a:off x="0" y="0"/>
          <a:ext cx="0" cy="0"/>
          <a:chOff x="0" y="0"/>
          <a:chExt cx="0" cy="0"/>
        </a:xfrm>
      </p:grpSpPr>
      <p:sp>
        <p:nvSpPr>
          <p:cNvPr id="9756" name="Google Shape;9756;p51"/>
          <p:cNvSpPr txBox="1">
            <a:spLocks noGrp="1"/>
          </p:cNvSpPr>
          <p:nvPr>
            <p:ph type="title"/>
          </p:nvPr>
        </p:nvSpPr>
        <p:spPr>
          <a:xfrm>
            <a:off x="3890475" y="2182650"/>
            <a:ext cx="45282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t>ANALISI DELLE DEBOLEZZE E </a:t>
            </a:r>
            <a:r>
              <a:rPr lang="it-IT" sz="4000"/>
              <a:t>MITIGAZIONI</a:t>
            </a:r>
          </a:p>
        </p:txBody>
      </p:sp>
      <p:pic>
        <p:nvPicPr>
          <p:cNvPr id="9759" name="Google Shape;9759;p51"/>
          <p:cNvPicPr preferRelativeResize="0"/>
          <p:nvPr/>
        </p:nvPicPr>
        <p:blipFill>
          <a:blip r:embed="rId3">
            <a:alphaModFix amt="52000"/>
          </a:blip>
          <a:stretch>
            <a:fillRect/>
          </a:stretch>
        </p:blipFill>
        <p:spPr>
          <a:xfrm>
            <a:off x="-963000" y="697676"/>
            <a:ext cx="4579550" cy="374814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739066"/>
          </a:xfrm>
          <a:prstGeom prst="rect">
            <a:avLst/>
          </a:prstGeom>
        </p:spPr>
        <p:txBody>
          <a:bodyPr spcFirstLastPara="1" wrap="square" lIns="91425" tIns="91425" rIns="91425" bIns="91425" anchor="t" anchorCtr="0">
            <a:noAutofit/>
          </a:bodyPr>
          <a:lstStyle/>
          <a:p>
            <a:r>
              <a:rPr lang="it-IT"/>
              <a:t>LE VULNERABILITA’</a:t>
            </a:r>
            <a:br>
              <a:rPr lang="it-IT"/>
            </a:br>
            <a:r>
              <a:rPr lang="it-IT">
                <a:solidFill>
                  <a:srgbClr val="C00000"/>
                </a:solidFill>
              </a:rPr>
              <a:t>Use After Free</a:t>
            </a:r>
            <a:br>
              <a:rPr lang="it-IT"/>
            </a:br>
            <a:endParaRPr lang="it-IT"/>
          </a:p>
        </p:txBody>
      </p:sp>
      <p:sp>
        <p:nvSpPr>
          <p:cNvPr id="5" name="Google Shape;9620;p42">
            <a:extLst>
              <a:ext uri="{FF2B5EF4-FFF2-40B4-BE49-F238E27FC236}">
                <a16:creationId xmlns:a16="http://schemas.microsoft.com/office/drawing/2014/main" id="{613B3745-4BB2-31E4-BF0B-AD2CDC809D7D}"/>
              </a:ext>
            </a:extLst>
          </p:cNvPr>
          <p:cNvSpPr txBox="1">
            <a:spLocks/>
          </p:cNvSpPr>
          <p:nvPr/>
        </p:nvSpPr>
        <p:spPr>
          <a:xfrm>
            <a:off x="720000" y="1438348"/>
            <a:ext cx="7704001" cy="2617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dirty="0">
                <a:latin typeface="Abadi MT Condensed Extra Bold"/>
              </a:rPr>
              <a:t>Le vulnerabilità mostrate sfruttano delle specifiche debolezze, in particolare:</a:t>
            </a:r>
          </a:p>
          <a:p>
            <a:pPr marL="0" indent="0"/>
            <a:endParaRPr lang="it-IT" sz="1500" dirty="0">
              <a:latin typeface="Abadi MT Condensed Extra Bold"/>
            </a:endParaRPr>
          </a:p>
          <a:p>
            <a:pPr marL="0" indent="0" algn="just"/>
            <a:r>
              <a:rPr lang="it-IT" sz="1500" b="1" dirty="0">
                <a:solidFill>
                  <a:srgbClr val="C00000"/>
                </a:solidFill>
                <a:effectLst/>
                <a:latin typeface="Abadi MT Condensed Extra Bold"/>
              </a:rPr>
              <a:t>CWE-416</a:t>
            </a:r>
            <a:r>
              <a:rPr lang="it-IT" sz="1500" b="1" dirty="0">
                <a:solidFill>
                  <a:srgbClr val="C00000"/>
                </a:solidFill>
                <a:latin typeface="Abadi MT Condensed Extra Bold"/>
              </a:rPr>
              <a:t> -</a:t>
            </a:r>
            <a:r>
              <a:rPr lang="it-IT" sz="1500" b="1" dirty="0">
                <a:solidFill>
                  <a:srgbClr val="C00000"/>
                </a:solidFill>
                <a:effectLst/>
                <a:latin typeface="Abadi MT Condensed Extra Bold"/>
              </a:rPr>
              <a:t> Use After Free:</a:t>
            </a:r>
            <a:r>
              <a:rPr lang="it-IT" sz="1500" b="1" dirty="0">
                <a:solidFill>
                  <a:schemeClr val="accent6"/>
                </a:solidFill>
                <a:latin typeface="Abadi MT Condensed Extra Bold"/>
              </a:rPr>
              <a:t> </a:t>
            </a:r>
            <a:r>
              <a:rPr lang="it-IT" sz="1500" dirty="0">
                <a:solidFill>
                  <a:schemeClr val="accent6"/>
                </a:solidFill>
                <a:latin typeface="Abadi MT Condensed Extra Bold"/>
              </a:rPr>
              <a:t>L'uso della memoria precedentemente liberata può avere una serie di conseguenze negative, che vanno dalla corruzione di dati validi all'esecuzione di codice arbitrario, a seconda dell'istanziazione e della tempistica della falla. Il modo più semplice in cui può verificarsi la corruzione dei dati è il riutilizzo da parte del sistema della memoria liberata.</a:t>
            </a:r>
            <a:endParaRPr lang="it-IT" sz="1500" dirty="0">
              <a:solidFill>
                <a:schemeClr val="accent6"/>
              </a:solidFill>
              <a:effectLst/>
              <a:latin typeface="Abadi MT Condensed Extra Bold"/>
            </a:endParaRPr>
          </a:p>
          <a:p>
            <a:pPr marL="0" indent="0" algn="just"/>
            <a:endParaRPr lang="it-IT" sz="1050" b="1" dirty="0">
              <a:solidFill>
                <a:schemeClr val="accent6"/>
              </a:solidFill>
              <a:effectLst/>
              <a:latin typeface="Abadi MT Condensed Extra Bold"/>
            </a:endParaRPr>
          </a:p>
          <a:p>
            <a:pPr marL="0" indent="0"/>
            <a:endParaRPr lang="it-IT" sz="1500" dirty="0">
              <a:latin typeface="Abadi MT Condensed Extra Bold"/>
            </a:endParaRPr>
          </a:p>
          <a:p>
            <a:pPr marL="0" indent="0"/>
            <a:endParaRPr lang="it-IT" sz="1500" dirty="0">
              <a:latin typeface="Abadi MT Condensed Extra Bold"/>
            </a:endParaRPr>
          </a:p>
        </p:txBody>
      </p:sp>
      <p:graphicFrame>
        <p:nvGraphicFramePr>
          <p:cNvPr id="8" name="Tabella 7">
            <a:extLst>
              <a:ext uri="{FF2B5EF4-FFF2-40B4-BE49-F238E27FC236}">
                <a16:creationId xmlns:a16="http://schemas.microsoft.com/office/drawing/2014/main" id="{4053B7F8-639D-777B-84E5-18C2D7170273}"/>
              </a:ext>
            </a:extLst>
          </p:cNvPr>
          <p:cNvGraphicFramePr>
            <a:graphicFrameLocks noGrp="1"/>
          </p:cNvGraphicFramePr>
          <p:nvPr>
            <p:extLst>
              <p:ext uri="{D42A27DB-BD31-4B8C-83A1-F6EECF244321}">
                <p14:modId xmlns:p14="http://schemas.microsoft.com/office/powerpoint/2010/main" val="2068037344"/>
              </p:ext>
            </p:extLst>
          </p:nvPr>
        </p:nvGraphicFramePr>
        <p:xfrm>
          <a:off x="720725" y="2673509"/>
          <a:ext cx="7702550" cy="521970"/>
        </p:xfrm>
        <a:graphic>
          <a:graphicData uri="http://schemas.openxmlformats.org/drawingml/2006/table">
            <a:tbl>
              <a:tblPr/>
              <a:tblGrid>
                <a:gridCol w="3851275">
                  <a:extLst>
                    <a:ext uri="{9D8B030D-6E8A-4147-A177-3AD203B41FA5}">
                      <a16:colId xmlns:a16="http://schemas.microsoft.com/office/drawing/2014/main" val="4115389528"/>
                    </a:ext>
                  </a:extLst>
                </a:gridCol>
                <a:gridCol w="3851275">
                  <a:extLst>
                    <a:ext uri="{9D8B030D-6E8A-4147-A177-3AD203B41FA5}">
                      <a16:colId xmlns:a16="http://schemas.microsoft.com/office/drawing/2014/main" val="2837723365"/>
                    </a:ext>
                  </a:extLst>
                </a:gridCol>
              </a:tblGrid>
              <a:tr h="0">
                <a:tc>
                  <a:txBody>
                    <a:bodyPr/>
                    <a:lstStyle/>
                    <a:p>
                      <a:endParaRPr lang="it-IT">
                        <a:effectLst/>
                        <a:latin typeface="Verdana" panose="020B0604030504040204" pitchFamily="34" charset="0"/>
                      </a:endParaRPr>
                    </a:p>
                  </a:txBody>
                  <a:tcPr marL="0" marR="0" marT="0" marB="0" anchor="ctr">
                    <a:lnL>
                      <a:noFill/>
                    </a:lnL>
                    <a:lnR>
                      <a:noFill/>
                    </a:lnR>
                    <a:lnT>
                      <a:noFill/>
                    </a:lnT>
                    <a:lnB>
                      <a:noFill/>
                    </a:lnB>
                  </a:tcPr>
                </a:tc>
                <a:tc rowSpan="2">
                  <a:txBody>
                    <a:bodyPr/>
                    <a:lstStyle/>
                    <a:p>
                      <a:pPr algn="ctr"/>
                      <a:endParaRPr lang="it-IT" dirty="0">
                        <a:effectLst/>
                        <a:latin typeface="Verdana" panose="020B0604030504040204" pitchFamily="34" charset="0"/>
                      </a:endParaRPr>
                    </a:p>
                  </a:txBody>
                  <a:tcPr marL="95250" marR="95250" marT="47625" marB="47625">
                    <a:lnL>
                      <a:noFill/>
                    </a:lnL>
                    <a:lnR>
                      <a:noFill/>
                    </a:lnR>
                    <a:lnT>
                      <a:noFill/>
                    </a:lnT>
                    <a:lnB>
                      <a:noFill/>
                    </a:lnB>
                  </a:tcPr>
                </a:tc>
                <a:extLst>
                  <a:ext uri="{0D108BD9-81ED-4DB2-BD59-A6C34878D82A}">
                    <a16:rowId xmlns:a16="http://schemas.microsoft.com/office/drawing/2014/main" val="1985958325"/>
                  </a:ext>
                </a:extLst>
              </a:tr>
              <a:tr h="0">
                <a:tc>
                  <a:txBody>
                    <a:bodyPr/>
                    <a:lstStyle/>
                    <a:p>
                      <a:pPr fontAlgn="b"/>
                      <a:endParaRPr lang="it-IT" b="1" dirty="0">
                        <a:solidFill>
                          <a:srgbClr val="6C1D1F"/>
                        </a:solidFill>
                        <a:effectLst/>
                        <a:latin typeface="Verdana" panose="020B0604030504040204" pitchFamily="34" charset="0"/>
                      </a:endParaRPr>
                    </a:p>
                  </a:txBody>
                  <a:tcPr marL="152400" marR="152400" marT="95250" marB="0">
                    <a:lnL>
                      <a:noFill/>
                    </a:lnL>
                    <a:lnR>
                      <a:noFill/>
                    </a:lnR>
                    <a:lnT>
                      <a:noFill/>
                    </a:lnT>
                    <a:lnB>
                      <a:noFill/>
                    </a:lnB>
                  </a:tcPr>
                </a:tc>
                <a:tc vMerge="1">
                  <a:txBody>
                    <a:bodyPr/>
                    <a:lstStyle/>
                    <a:p>
                      <a:endParaRPr lang="it-IT"/>
                    </a:p>
                  </a:txBody>
                  <a:tcPr/>
                </a:tc>
                <a:extLst>
                  <a:ext uri="{0D108BD9-81ED-4DB2-BD59-A6C34878D82A}">
                    <a16:rowId xmlns:a16="http://schemas.microsoft.com/office/drawing/2014/main" val="2702373170"/>
                  </a:ext>
                </a:extLst>
              </a:tr>
            </a:tbl>
          </a:graphicData>
        </a:graphic>
      </p:graphicFrame>
    </p:spTree>
    <p:extLst>
      <p:ext uri="{BB962C8B-B14F-4D97-AF65-F5344CB8AC3E}">
        <p14:creationId xmlns:p14="http://schemas.microsoft.com/office/powerpoint/2010/main" val="41699092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739066"/>
          </a:xfrm>
          <a:prstGeom prst="rect">
            <a:avLst/>
          </a:prstGeom>
        </p:spPr>
        <p:txBody>
          <a:bodyPr spcFirstLastPara="1" wrap="square" lIns="91425" tIns="91425" rIns="91425" bIns="91425" anchor="t" anchorCtr="0">
            <a:noAutofit/>
          </a:bodyPr>
          <a:lstStyle/>
          <a:p>
            <a:r>
              <a:rPr lang="it-IT"/>
              <a:t>LE VULNERABILITA’</a:t>
            </a:r>
            <a:br>
              <a:rPr lang="it-IT"/>
            </a:br>
            <a:r>
              <a:rPr lang="it-IT">
                <a:solidFill>
                  <a:srgbClr val="C00000"/>
                </a:solidFill>
              </a:rPr>
              <a:t>CWE-416:  MITIGAZIONE</a:t>
            </a:r>
            <a:endParaRPr lang="it-IT">
              <a:solidFill>
                <a:srgbClr val="E4FAFF"/>
              </a:solidFill>
            </a:endParaRPr>
          </a:p>
        </p:txBody>
      </p:sp>
      <p:pic>
        <p:nvPicPr>
          <p:cNvPr id="3" name="Immagine 2" descr="Immagine che contiene testo, Carattere, schermata&#10;&#10;Descrizione generata automaticamente">
            <a:extLst>
              <a:ext uri="{FF2B5EF4-FFF2-40B4-BE49-F238E27FC236}">
                <a16:creationId xmlns:a16="http://schemas.microsoft.com/office/drawing/2014/main" id="{EEBA6470-41DB-0C44-8270-6499CBC23D07}"/>
              </a:ext>
            </a:extLst>
          </p:cNvPr>
          <p:cNvPicPr>
            <a:picLocks noChangeAspect="1"/>
          </p:cNvPicPr>
          <p:nvPr/>
        </p:nvPicPr>
        <p:blipFill>
          <a:blip r:embed="rId3"/>
          <a:stretch>
            <a:fillRect/>
          </a:stretch>
        </p:blipFill>
        <p:spPr>
          <a:xfrm>
            <a:off x="2919413" y="1514801"/>
            <a:ext cx="3305175" cy="923925"/>
          </a:xfrm>
          <a:prstGeom prst="rect">
            <a:avLst/>
          </a:prstGeom>
        </p:spPr>
      </p:pic>
      <p:sp>
        <p:nvSpPr>
          <p:cNvPr id="13" name="Google Shape;9620;p42">
            <a:extLst>
              <a:ext uri="{FF2B5EF4-FFF2-40B4-BE49-F238E27FC236}">
                <a16:creationId xmlns:a16="http://schemas.microsoft.com/office/drawing/2014/main" id="{9010ED5B-5CA4-D01A-B997-4B6A83594A97}"/>
              </a:ext>
            </a:extLst>
          </p:cNvPr>
          <p:cNvSpPr txBox="1">
            <a:spLocks/>
          </p:cNvSpPr>
          <p:nvPr/>
        </p:nvSpPr>
        <p:spPr>
          <a:xfrm>
            <a:off x="626054" y="2894499"/>
            <a:ext cx="7704001" cy="934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r>
              <a:rPr lang="it-IT" sz="1500">
                <a:solidFill>
                  <a:schemeClr val="accent6"/>
                </a:solidFill>
                <a:latin typeface="Abadi MT Condensed Extra Bold"/>
              </a:rPr>
              <a:t>Settiamo il puntatore </a:t>
            </a:r>
            <a:r>
              <a:rPr lang="it-IT" sz="1500" err="1">
                <a:solidFill>
                  <a:srgbClr val="C00000"/>
                </a:solidFill>
                <a:latin typeface="Abadi MT Condensed Extra Bold"/>
              </a:rPr>
              <a:t>auth</a:t>
            </a:r>
            <a:r>
              <a:rPr lang="it-IT" sz="1500">
                <a:solidFill>
                  <a:srgbClr val="C00000"/>
                </a:solidFill>
                <a:latin typeface="Abadi MT Condensed Extra Bold"/>
              </a:rPr>
              <a:t> </a:t>
            </a:r>
            <a:r>
              <a:rPr lang="it-IT" sz="1500">
                <a:solidFill>
                  <a:schemeClr val="accent6"/>
                </a:solidFill>
                <a:latin typeface="Abadi MT Condensed Extra Bold"/>
              </a:rPr>
              <a:t>a NULL per evitare il vecchio puntatore sia ancora </a:t>
            </a:r>
            <a:r>
              <a:rPr lang="it-IT" sz="1500" err="1">
                <a:solidFill>
                  <a:schemeClr val="accent6"/>
                </a:solidFill>
                <a:latin typeface="Abadi MT Condensed Extra Bold"/>
              </a:rPr>
              <a:t>accedibile</a:t>
            </a:r>
            <a:endParaRPr lang="it-IT" sz="1500">
              <a:solidFill>
                <a:schemeClr val="accent6"/>
              </a:solidFill>
              <a:latin typeface="Abadi MT Condensed Extra Bold"/>
            </a:endParaRPr>
          </a:p>
        </p:txBody>
      </p:sp>
    </p:spTree>
    <p:extLst>
      <p:ext uri="{BB962C8B-B14F-4D97-AF65-F5344CB8AC3E}">
        <p14:creationId xmlns:p14="http://schemas.microsoft.com/office/powerpoint/2010/main" val="217988489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739066"/>
          </a:xfrm>
          <a:prstGeom prst="rect">
            <a:avLst/>
          </a:prstGeom>
        </p:spPr>
        <p:txBody>
          <a:bodyPr spcFirstLastPara="1" wrap="square" lIns="91425" tIns="91425" rIns="91425" bIns="91425" anchor="t" anchorCtr="0">
            <a:noAutofit/>
          </a:bodyPr>
          <a:lstStyle/>
          <a:p>
            <a:r>
              <a:rPr lang="it-IT"/>
              <a:t>LE VULNERABILITA’</a:t>
            </a:r>
            <a:br>
              <a:rPr lang="it-IT"/>
            </a:br>
            <a:r>
              <a:rPr lang="it-IT">
                <a:solidFill>
                  <a:srgbClr val="C00000"/>
                </a:solidFill>
              </a:rPr>
              <a:t>Allocazione Insufficiente</a:t>
            </a:r>
            <a:br>
              <a:rPr lang="it-IT"/>
            </a:br>
            <a:endParaRPr lang="it-IT"/>
          </a:p>
        </p:txBody>
      </p:sp>
      <p:sp>
        <p:nvSpPr>
          <p:cNvPr id="5" name="Google Shape;9620;p42">
            <a:extLst>
              <a:ext uri="{FF2B5EF4-FFF2-40B4-BE49-F238E27FC236}">
                <a16:creationId xmlns:a16="http://schemas.microsoft.com/office/drawing/2014/main" id="{613B3745-4BB2-31E4-BF0B-AD2CDC809D7D}"/>
              </a:ext>
            </a:extLst>
          </p:cNvPr>
          <p:cNvSpPr txBox="1">
            <a:spLocks/>
          </p:cNvSpPr>
          <p:nvPr/>
        </p:nvSpPr>
        <p:spPr>
          <a:xfrm>
            <a:off x="720000" y="1438348"/>
            <a:ext cx="7704001" cy="261738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sz="1500">
                <a:latin typeface="Abadi MT Condensed Extra Bold"/>
              </a:rPr>
              <a:t>Le vulnerabilità mostrate sfruttano delle specifiche debolezze, in particolare:</a:t>
            </a:r>
          </a:p>
          <a:p>
            <a:pPr marL="0" indent="0"/>
            <a:endParaRPr lang="it-IT" sz="1500">
              <a:latin typeface="Abadi MT Condensed Extra Bold"/>
            </a:endParaRPr>
          </a:p>
          <a:p>
            <a:pPr marL="0" indent="0" algn="just"/>
            <a:r>
              <a:rPr lang="it-IT" sz="1500" b="1">
                <a:solidFill>
                  <a:srgbClr val="C00000"/>
                </a:solidFill>
                <a:latin typeface="Abadi MT Condensed Extra Bold"/>
              </a:rPr>
              <a:t>CWE-131 – </a:t>
            </a:r>
            <a:r>
              <a:rPr lang="it-IT" sz="1500" b="1" err="1">
                <a:solidFill>
                  <a:srgbClr val="C00000"/>
                </a:solidFill>
                <a:latin typeface="Abadi MT Condensed Extra Bold"/>
              </a:rPr>
              <a:t>Incorrect</a:t>
            </a:r>
            <a:r>
              <a:rPr lang="it-IT" sz="1500" b="1">
                <a:solidFill>
                  <a:srgbClr val="C00000"/>
                </a:solidFill>
                <a:latin typeface="Abadi MT Condensed Extra Bold"/>
              </a:rPr>
              <a:t> </a:t>
            </a:r>
            <a:r>
              <a:rPr lang="it-IT" sz="1500" b="1" err="1">
                <a:solidFill>
                  <a:srgbClr val="C00000"/>
                </a:solidFill>
                <a:latin typeface="Abadi MT Condensed Extra Bold"/>
              </a:rPr>
              <a:t>Calculation</a:t>
            </a:r>
            <a:r>
              <a:rPr lang="it-IT" sz="1500" b="1">
                <a:solidFill>
                  <a:srgbClr val="C00000"/>
                </a:solidFill>
                <a:latin typeface="Abadi MT Condensed Extra Bold"/>
              </a:rPr>
              <a:t> of Buffer Size: </a:t>
            </a:r>
            <a:r>
              <a:rPr lang="it-IT" sz="1500">
                <a:solidFill>
                  <a:srgbClr val="E4FAFF"/>
                </a:solidFill>
                <a:latin typeface="Abadi MT Condensed Extra Bold"/>
                <a:ea typeface="Verdana"/>
              </a:rPr>
              <a:t> </a:t>
            </a:r>
            <a:r>
              <a:rPr lang="it-IT" sz="1500" b="1">
                <a:latin typeface="Abadi MT Condensed Extra Bold" panose="020B0306030101010103" pitchFamily="34" charset="77"/>
                <a:ea typeface="Verdana"/>
              </a:rPr>
              <a:t>Il prodotto non </a:t>
            </a:r>
            <a:r>
              <a:rPr lang="it-IT" sz="1500" b="1">
                <a:latin typeface="Abadi MT Condensed Extra Bold" panose="020B0306030101010103" pitchFamily="34" charset="77"/>
              </a:rPr>
              <a:t>calcola correttamente la dimensione da utilizzare quando si alloca un buffer, il che potrebbe portare a un buffer overflow. </a:t>
            </a:r>
          </a:p>
          <a:p>
            <a:pPr marL="0" indent="0"/>
            <a:endParaRPr lang="it-IT" sz="1500">
              <a:latin typeface="Abadi MT Condensed Extra Bold"/>
            </a:endParaRPr>
          </a:p>
          <a:p>
            <a:pPr marL="0" indent="0"/>
            <a:endParaRPr lang="it-IT" sz="1500">
              <a:latin typeface="Abadi MT Condensed Extra Bold"/>
            </a:endParaRPr>
          </a:p>
        </p:txBody>
      </p:sp>
    </p:spTree>
    <p:extLst>
      <p:ext uri="{BB962C8B-B14F-4D97-AF65-F5344CB8AC3E}">
        <p14:creationId xmlns:p14="http://schemas.microsoft.com/office/powerpoint/2010/main" val="19432117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683"/>
        <p:cNvGrpSpPr/>
        <p:nvPr/>
      </p:nvGrpSpPr>
      <p:grpSpPr>
        <a:xfrm>
          <a:off x="0" y="0"/>
          <a:ext cx="0" cy="0"/>
          <a:chOff x="0" y="0"/>
          <a:chExt cx="0" cy="0"/>
        </a:xfrm>
      </p:grpSpPr>
      <p:sp>
        <p:nvSpPr>
          <p:cNvPr id="9693" name="Google Shape;9693;p46"/>
          <p:cNvSpPr txBox="1">
            <a:spLocks noGrp="1"/>
          </p:cNvSpPr>
          <p:nvPr>
            <p:ph type="title" idx="9"/>
          </p:nvPr>
        </p:nvSpPr>
        <p:spPr>
          <a:xfrm>
            <a:off x="720000" y="190575"/>
            <a:ext cx="7704000" cy="739066"/>
          </a:xfrm>
          <a:prstGeom prst="rect">
            <a:avLst/>
          </a:prstGeom>
        </p:spPr>
        <p:txBody>
          <a:bodyPr spcFirstLastPara="1" wrap="square" lIns="91425" tIns="91425" rIns="91425" bIns="91425" anchor="t" anchorCtr="0">
            <a:noAutofit/>
          </a:bodyPr>
          <a:lstStyle/>
          <a:p>
            <a:r>
              <a:rPr lang="it-IT"/>
              <a:t>LE VULNERABILITA’</a:t>
            </a:r>
            <a:br>
              <a:rPr lang="it-IT"/>
            </a:br>
            <a:r>
              <a:rPr lang="it-IT">
                <a:solidFill>
                  <a:srgbClr val="C00000"/>
                </a:solidFill>
              </a:rPr>
              <a:t>CWE-131:  MITIGAZIONE</a:t>
            </a:r>
            <a:endParaRPr lang="it-IT">
              <a:solidFill>
                <a:srgbClr val="E4FAFF"/>
              </a:solidFill>
            </a:endParaRPr>
          </a:p>
        </p:txBody>
      </p:sp>
      <p:sp>
        <p:nvSpPr>
          <p:cNvPr id="13" name="Google Shape;9620;p42">
            <a:extLst>
              <a:ext uri="{FF2B5EF4-FFF2-40B4-BE49-F238E27FC236}">
                <a16:creationId xmlns:a16="http://schemas.microsoft.com/office/drawing/2014/main" id="{9010ED5B-5CA4-D01A-B997-4B6A83594A97}"/>
              </a:ext>
            </a:extLst>
          </p:cNvPr>
          <p:cNvSpPr txBox="1">
            <a:spLocks/>
          </p:cNvSpPr>
          <p:nvPr/>
        </p:nvSpPr>
        <p:spPr>
          <a:xfrm>
            <a:off x="626054" y="3129362"/>
            <a:ext cx="7704001" cy="93420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r>
              <a:rPr lang="it-IT" sz="1500">
                <a:solidFill>
                  <a:schemeClr val="accent6"/>
                </a:solidFill>
                <a:latin typeface="Abadi MT Condensed Extra Bold"/>
              </a:rPr>
              <a:t>Quando allochiamo il puntatore ad </a:t>
            </a:r>
            <a:r>
              <a:rPr lang="it-IT" sz="1500" err="1">
                <a:solidFill>
                  <a:srgbClr val="C00000"/>
                </a:solidFill>
                <a:latin typeface="Abadi MT Condensed Extra Bold"/>
              </a:rPr>
              <a:t>auth</a:t>
            </a:r>
            <a:r>
              <a:rPr lang="it-IT" sz="1500">
                <a:solidFill>
                  <a:srgbClr val="C00000"/>
                </a:solidFill>
                <a:latin typeface="Abadi MT Condensed Extra Bold"/>
              </a:rPr>
              <a:t> </a:t>
            </a:r>
            <a:r>
              <a:rPr lang="it-IT" sz="1500">
                <a:solidFill>
                  <a:schemeClr val="accent6"/>
                </a:solidFill>
                <a:latin typeface="Abadi MT Condensed Extra Bold"/>
              </a:rPr>
              <a:t>specifichiamo la corretta dimensione come parametro della </a:t>
            </a:r>
            <a:r>
              <a:rPr lang="it-IT" sz="1500" err="1">
                <a:solidFill>
                  <a:srgbClr val="92D050"/>
                </a:solidFill>
                <a:latin typeface="Abadi MT Condensed Extra Bold"/>
              </a:rPr>
              <a:t>malloc</a:t>
            </a:r>
            <a:r>
              <a:rPr lang="it-IT" sz="1500">
                <a:solidFill>
                  <a:srgbClr val="92D050"/>
                </a:solidFill>
                <a:latin typeface="Abadi MT Condensed Extra Bold"/>
              </a:rPr>
              <a:t> </a:t>
            </a:r>
            <a:r>
              <a:rPr lang="it-IT" sz="1500">
                <a:solidFill>
                  <a:schemeClr val="accent6"/>
                </a:solidFill>
                <a:latin typeface="Abadi MT Condensed Extra Bold"/>
              </a:rPr>
              <a:t>scrivendo </a:t>
            </a:r>
            <a:r>
              <a:rPr lang="it-IT" sz="1500" err="1">
                <a:solidFill>
                  <a:srgbClr val="92D050"/>
                </a:solidFill>
                <a:latin typeface="Abadi MT Condensed Extra Bold"/>
              </a:rPr>
              <a:t>sizeof</a:t>
            </a:r>
            <a:r>
              <a:rPr lang="it-IT" sz="1500">
                <a:solidFill>
                  <a:srgbClr val="92D050"/>
                </a:solidFill>
                <a:latin typeface="Abadi MT Condensed Extra Bold"/>
              </a:rPr>
              <a:t>(</a:t>
            </a:r>
            <a:r>
              <a:rPr lang="it-IT" sz="1500" err="1">
                <a:solidFill>
                  <a:srgbClr val="0070C0"/>
                </a:solidFill>
                <a:latin typeface="Abadi MT Condensed Extra Bold"/>
              </a:rPr>
              <a:t>struct</a:t>
            </a:r>
            <a:r>
              <a:rPr lang="it-IT" sz="1500">
                <a:solidFill>
                  <a:srgbClr val="0070C0"/>
                </a:solidFill>
                <a:latin typeface="Abadi MT Condensed Extra Bold"/>
              </a:rPr>
              <a:t> </a:t>
            </a:r>
            <a:r>
              <a:rPr lang="it-IT" sz="1500" err="1">
                <a:solidFill>
                  <a:srgbClr val="0070C0"/>
                </a:solidFill>
                <a:latin typeface="Abadi MT Condensed Extra Bold"/>
              </a:rPr>
              <a:t>auth</a:t>
            </a:r>
            <a:r>
              <a:rPr lang="it-IT" sz="1500">
                <a:solidFill>
                  <a:srgbClr val="92D050"/>
                </a:solidFill>
                <a:latin typeface="Abadi MT Condensed Extra Bold"/>
              </a:rPr>
              <a:t>)</a:t>
            </a:r>
            <a:r>
              <a:rPr lang="it-IT" sz="1500">
                <a:solidFill>
                  <a:schemeClr val="accent6"/>
                </a:solidFill>
                <a:latin typeface="Abadi MT Condensed Extra Bold"/>
              </a:rPr>
              <a:t> invece che </a:t>
            </a:r>
            <a:r>
              <a:rPr lang="it-IT" sz="1500" err="1">
                <a:solidFill>
                  <a:srgbClr val="92D050"/>
                </a:solidFill>
                <a:latin typeface="Abadi MT Condensed Extra Bold"/>
              </a:rPr>
              <a:t>sizeof</a:t>
            </a:r>
            <a:r>
              <a:rPr lang="it-IT" sz="1500">
                <a:solidFill>
                  <a:srgbClr val="92D050"/>
                </a:solidFill>
                <a:latin typeface="Abadi MT Condensed Extra Bold"/>
              </a:rPr>
              <a:t>(</a:t>
            </a:r>
            <a:r>
              <a:rPr lang="it-IT" sz="1500" err="1">
                <a:solidFill>
                  <a:srgbClr val="92D050"/>
                </a:solidFill>
                <a:latin typeface="Abadi MT Condensed Extra Bold"/>
              </a:rPr>
              <a:t>auth</a:t>
            </a:r>
            <a:r>
              <a:rPr lang="it-IT" sz="1500">
                <a:solidFill>
                  <a:srgbClr val="92D050"/>
                </a:solidFill>
                <a:latin typeface="Abadi MT Condensed Extra Bold"/>
              </a:rPr>
              <a:t>)</a:t>
            </a:r>
            <a:r>
              <a:rPr lang="it-IT" sz="1500">
                <a:solidFill>
                  <a:schemeClr val="accent6"/>
                </a:solidFill>
                <a:latin typeface="Abadi MT Condensed Extra Bold"/>
              </a:rPr>
              <a:t>.</a:t>
            </a:r>
          </a:p>
          <a:p>
            <a:endParaRPr lang="it-IT" sz="1500">
              <a:solidFill>
                <a:schemeClr val="accent6"/>
              </a:solidFill>
              <a:latin typeface="Abadi MT Condensed Extra Bold"/>
            </a:endParaRPr>
          </a:p>
        </p:txBody>
      </p:sp>
      <p:pic>
        <p:nvPicPr>
          <p:cNvPr id="2" name="Immagine 1" descr="Immagine che contiene testo, Carattere, schermata&#10;&#10;Descrizione generata automaticamente">
            <a:extLst>
              <a:ext uri="{FF2B5EF4-FFF2-40B4-BE49-F238E27FC236}">
                <a16:creationId xmlns:a16="http://schemas.microsoft.com/office/drawing/2014/main" id="{1209928D-8E75-5A87-D130-660DBDD8A78F}"/>
              </a:ext>
            </a:extLst>
          </p:cNvPr>
          <p:cNvPicPr>
            <a:picLocks noChangeAspect="1"/>
          </p:cNvPicPr>
          <p:nvPr/>
        </p:nvPicPr>
        <p:blipFill>
          <a:blip r:embed="rId3"/>
          <a:stretch>
            <a:fillRect/>
          </a:stretch>
        </p:blipFill>
        <p:spPr>
          <a:xfrm>
            <a:off x="2895600" y="1425814"/>
            <a:ext cx="3352800" cy="1571625"/>
          </a:xfrm>
          <a:prstGeom prst="rect">
            <a:avLst/>
          </a:prstGeom>
        </p:spPr>
      </p:pic>
    </p:spTree>
    <p:extLst>
      <p:ext uri="{BB962C8B-B14F-4D97-AF65-F5344CB8AC3E}">
        <p14:creationId xmlns:p14="http://schemas.microsoft.com/office/powerpoint/2010/main" val="309250951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743"/>
        <p:cNvGrpSpPr/>
        <p:nvPr/>
      </p:nvGrpSpPr>
      <p:grpSpPr>
        <a:xfrm>
          <a:off x="0" y="0"/>
          <a:ext cx="0" cy="0"/>
          <a:chOff x="0" y="0"/>
          <a:chExt cx="0" cy="0"/>
        </a:xfrm>
      </p:grpSpPr>
      <p:pic>
        <p:nvPicPr>
          <p:cNvPr id="9744" name="Google Shape;9744;p49"/>
          <p:cNvPicPr preferRelativeResize="0"/>
          <p:nvPr/>
        </p:nvPicPr>
        <p:blipFill rotWithShape="1">
          <a:blip r:embed="rId3">
            <a:alphaModFix amt="50000"/>
          </a:blip>
          <a:srcRect b="17790"/>
          <a:stretch/>
        </p:blipFill>
        <p:spPr>
          <a:xfrm>
            <a:off x="-3483237" y="866225"/>
            <a:ext cx="6966477" cy="4277450"/>
          </a:xfrm>
          <a:prstGeom prst="rect">
            <a:avLst/>
          </a:prstGeom>
          <a:noFill/>
          <a:ln>
            <a:noFill/>
          </a:ln>
        </p:spPr>
      </p:pic>
      <p:sp>
        <p:nvSpPr>
          <p:cNvPr id="2" name="Google Shape;9739;p48">
            <a:extLst>
              <a:ext uri="{FF2B5EF4-FFF2-40B4-BE49-F238E27FC236}">
                <a16:creationId xmlns:a16="http://schemas.microsoft.com/office/drawing/2014/main" id="{5A00BD11-7F8C-9BB7-BFAB-593C646F23AB}"/>
              </a:ext>
            </a:extLst>
          </p:cNvPr>
          <p:cNvSpPr txBox="1">
            <a:spLocks/>
          </p:cNvSpPr>
          <p:nvPr/>
        </p:nvSpPr>
        <p:spPr>
          <a:xfrm>
            <a:off x="2126594" y="1626861"/>
            <a:ext cx="6605400" cy="1478605"/>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200"/>
              <a:buFont typeface="Rubik Glitch"/>
              <a:buNone/>
              <a:defRPr sz="2200" b="0" i="0" u="none" strike="noStrike" cap="none">
                <a:solidFill>
                  <a:schemeClr val="dk1"/>
                </a:solidFill>
                <a:latin typeface="Rubik Glitch"/>
                <a:ea typeface="Rubik Glitch"/>
                <a:cs typeface="Rubik Glitch"/>
                <a:sym typeface="Rubik Glitch"/>
              </a:defRPr>
            </a:lvl1pPr>
            <a:lvl2pPr marR="0" lvl="1"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2pPr>
            <a:lvl3pPr marR="0" lvl="2"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3pPr>
            <a:lvl4pPr marR="0" lvl="3"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4pPr>
            <a:lvl5pPr marR="0" lvl="4"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5pPr>
            <a:lvl6pPr marR="0" lvl="5"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6pPr>
            <a:lvl7pPr marR="0" lvl="6"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7pPr>
            <a:lvl8pPr marR="0" lvl="7"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8pPr>
            <a:lvl9pPr marR="0" lvl="8" algn="ctr" rtl="0">
              <a:lnSpc>
                <a:spcPct val="100000"/>
              </a:lnSpc>
              <a:spcBef>
                <a:spcPts val="0"/>
              </a:spcBef>
              <a:spcAft>
                <a:spcPts val="0"/>
              </a:spcAft>
              <a:buClr>
                <a:schemeClr val="dk1"/>
              </a:buClr>
              <a:buSzPts val="3600"/>
              <a:buFont typeface="Fredoka One"/>
              <a:buNone/>
              <a:defRPr sz="2200" b="0" i="0" u="none" strike="noStrike" cap="none">
                <a:solidFill>
                  <a:schemeClr val="dk1"/>
                </a:solidFill>
                <a:latin typeface="Fredoka One"/>
                <a:ea typeface="Fredoka One"/>
                <a:cs typeface="Fredoka One"/>
                <a:sym typeface="Fredoka One"/>
              </a:defRPr>
            </a:lvl9pPr>
          </a:lstStyle>
          <a:p>
            <a:r>
              <a:rPr lang="it-IT" sz="4000"/>
              <a:t>GRAZIE DELL’ATTENZIONE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572"/>
        <p:cNvGrpSpPr/>
        <p:nvPr/>
      </p:nvGrpSpPr>
      <p:grpSpPr>
        <a:xfrm>
          <a:off x="0" y="0"/>
          <a:ext cx="0" cy="0"/>
          <a:chOff x="0" y="0"/>
          <a:chExt cx="0" cy="0"/>
        </a:xfrm>
      </p:grpSpPr>
      <p:sp>
        <p:nvSpPr>
          <p:cNvPr id="9573" name="Google Shape;9573;p40"/>
          <p:cNvSpPr/>
          <p:nvPr/>
        </p:nvSpPr>
        <p:spPr>
          <a:xfrm>
            <a:off x="2698524" y="1492299"/>
            <a:ext cx="807300" cy="807300"/>
          </a:xfrm>
          <a:prstGeom prst="rect">
            <a:avLst/>
          </a:pr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40"/>
          <p:cNvSpPr txBox="1">
            <a:spLocks noGrp="1"/>
          </p:cNvSpPr>
          <p:nvPr>
            <p:ph type="subTitle" idx="1"/>
          </p:nvPr>
        </p:nvSpPr>
        <p:spPr>
          <a:xfrm>
            <a:off x="1972074" y="2405693"/>
            <a:ext cx="2260200" cy="5304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t>ATTACCANTE</a:t>
            </a:r>
            <a:endParaRPr/>
          </a:p>
        </p:txBody>
      </p:sp>
      <p:sp>
        <p:nvSpPr>
          <p:cNvPr id="9578" name="Google Shape;9578;p40"/>
          <p:cNvSpPr txBox="1">
            <a:spLocks noGrp="1"/>
          </p:cNvSpPr>
          <p:nvPr>
            <p:ph type="subTitle" idx="2"/>
          </p:nvPr>
        </p:nvSpPr>
        <p:spPr>
          <a:xfrm>
            <a:off x="1972073" y="2887779"/>
            <a:ext cx="2401407" cy="1381721"/>
          </a:xfrm>
          <a:prstGeom prst="rect">
            <a:avLst/>
          </a:prstGeom>
        </p:spPr>
        <p:txBody>
          <a:bodyPr spcFirstLastPara="1" wrap="square" lIns="91425" tIns="91425" rIns="91425" bIns="91425" anchor="t" anchorCtr="0">
            <a:noAutofit/>
          </a:bodyPr>
          <a:lstStyle/>
          <a:p>
            <a:pPr marL="0" indent="0"/>
            <a:r>
              <a:rPr lang="it-IT">
                <a:latin typeface="Abadi MT Condensed Extra Bold" panose="020B0306030101010103" pitchFamily="34" charset="77"/>
              </a:rPr>
              <a:t>Per accedere a </a:t>
            </a:r>
            <a:r>
              <a:rPr lang="it-IT" err="1">
                <a:latin typeface="Abadi MT Condensed Extra Bold" panose="020B0306030101010103" pitchFamily="34" charset="77"/>
              </a:rPr>
              <a:t>protostar</a:t>
            </a:r>
            <a:r>
              <a:rPr lang="it-IT">
                <a:latin typeface="Abadi MT Condensed Extra Bold" panose="020B0306030101010103" pitchFamily="34" charset="77"/>
              </a:rPr>
              <a:t> come attaccante (Sfidante della CTF) si utilizza la coppia di credenziali </a:t>
            </a:r>
            <a:r>
              <a:rPr lang="it-IT" b="1">
                <a:latin typeface="Abadi MT Condensed Extra Bold" panose="020B0306030101010103" pitchFamily="34" charset="77"/>
              </a:rPr>
              <a:t>(</a:t>
            </a:r>
            <a:r>
              <a:rPr lang="it-IT" b="1" err="1">
                <a:solidFill>
                  <a:srgbClr val="FFFF00"/>
                </a:solidFill>
                <a:latin typeface="Abadi MT Condensed Extra Bold" panose="020B0306030101010103" pitchFamily="34" charset="77"/>
              </a:rPr>
              <a:t>user;user</a:t>
            </a:r>
            <a:r>
              <a:rPr lang="it-IT" b="1">
                <a:latin typeface="Abadi MT Condensed Extra Bold" panose="020B0306030101010103" pitchFamily="34" charset="77"/>
              </a:rPr>
              <a:t>)</a:t>
            </a:r>
            <a:endParaRPr b="1">
              <a:latin typeface="Abadi MT Condensed Extra Bold" panose="020B0306030101010103" pitchFamily="34" charset="77"/>
            </a:endParaRPr>
          </a:p>
        </p:txBody>
      </p:sp>
      <p:sp>
        <p:nvSpPr>
          <p:cNvPr id="9582" name="Google Shape;9582;p40"/>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PROTOSTAR</a:t>
            </a:r>
            <a:endParaRPr/>
          </a:p>
        </p:txBody>
      </p:sp>
      <p:sp>
        <p:nvSpPr>
          <p:cNvPr id="2" name="Freeform 6">
            <a:extLst>
              <a:ext uri="{FF2B5EF4-FFF2-40B4-BE49-F238E27FC236}">
                <a16:creationId xmlns:a16="http://schemas.microsoft.com/office/drawing/2014/main" id="{7584B062-9513-A4CC-07F1-75A67057A07F}"/>
              </a:ext>
            </a:extLst>
          </p:cNvPr>
          <p:cNvSpPr/>
          <p:nvPr/>
        </p:nvSpPr>
        <p:spPr>
          <a:xfrm>
            <a:off x="2782972" y="1553356"/>
            <a:ext cx="622954" cy="670335"/>
          </a:xfrm>
          <a:custGeom>
            <a:avLst/>
            <a:gdLst/>
            <a:ahLst/>
            <a:cxnLst/>
            <a:rect l="l" t="t" r="r" b="b"/>
            <a:pathLst>
              <a:path w="1828483" h="2011331">
                <a:moveTo>
                  <a:pt x="0" y="0"/>
                </a:moveTo>
                <a:lnTo>
                  <a:pt x="1828483" y="0"/>
                </a:lnTo>
                <a:lnTo>
                  <a:pt x="1828483" y="2011331"/>
                </a:lnTo>
                <a:lnTo>
                  <a:pt x="0" y="2011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2" name="Google Shape;9573;p40">
            <a:extLst>
              <a:ext uri="{FF2B5EF4-FFF2-40B4-BE49-F238E27FC236}">
                <a16:creationId xmlns:a16="http://schemas.microsoft.com/office/drawing/2014/main" id="{6E9BEC33-D92C-AC37-8DB6-579168279076}"/>
              </a:ext>
            </a:extLst>
          </p:cNvPr>
          <p:cNvSpPr/>
          <p:nvPr/>
        </p:nvSpPr>
        <p:spPr>
          <a:xfrm>
            <a:off x="5452385" y="1492299"/>
            <a:ext cx="807300" cy="807300"/>
          </a:xfrm>
          <a:prstGeom prst="rect">
            <a:avLst/>
          </a:prstGeom>
          <a:solidFill>
            <a:srgbClr val="3FE6FF">
              <a:alpha val="413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Freeform 6">
            <a:extLst>
              <a:ext uri="{FF2B5EF4-FFF2-40B4-BE49-F238E27FC236}">
                <a16:creationId xmlns:a16="http://schemas.microsoft.com/office/drawing/2014/main" id="{95D58D29-77DB-93F2-7218-7F9665F5E742}"/>
              </a:ext>
            </a:extLst>
          </p:cNvPr>
          <p:cNvSpPr/>
          <p:nvPr/>
        </p:nvSpPr>
        <p:spPr>
          <a:xfrm>
            <a:off x="5536833" y="1553356"/>
            <a:ext cx="622954" cy="670335"/>
          </a:xfrm>
          <a:custGeom>
            <a:avLst/>
            <a:gdLst/>
            <a:ahLst/>
            <a:cxnLst/>
            <a:rect l="l" t="t" r="r" b="b"/>
            <a:pathLst>
              <a:path w="1828483" h="2011331">
                <a:moveTo>
                  <a:pt x="0" y="0"/>
                </a:moveTo>
                <a:lnTo>
                  <a:pt x="1828483" y="0"/>
                </a:lnTo>
                <a:lnTo>
                  <a:pt x="1828483" y="2011331"/>
                </a:lnTo>
                <a:lnTo>
                  <a:pt x="0" y="201133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16" name="Google Shape;9576;p40">
            <a:extLst>
              <a:ext uri="{FF2B5EF4-FFF2-40B4-BE49-F238E27FC236}">
                <a16:creationId xmlns:a16="http://schemas.microsoft.com/office/drawing/2014/main" id="{0756A7D0-0ED9-3B88-EE51-72FAEE8BB441}"/>
              </a:ext>
            </a:extLst>
          </p:cNvPr>
          <p:cNvSpPr txBox="1">
            <a:spLocks/>
          </p:cNvSpPr>
          <p:nvPr/>
        </p:nvSpPr>
        <p:spPr>
          <a:xfrm>
            <a:off x="4725935" y="2405374"/>
            <a:ext cx="2260200" cy="530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pPr marL="0" indent="0"/>
            <a:r>
              <a:rPr lang="it-IT"/>
              <a:t>ADMIN</a:t>
            </a:r>
          </a:p>
        </p:txBody>
      </p:sp>
      <p:sp>
        <p:nvSpPr>
          <p:cNvPr id="19" name="Google Shape;9578;p40">
            <a:extLst>
              <a:ext uri="{FF2B5EF4-FFF2-40B4-BE49-F238E27FC236}">
                <a16:creationId xmlns:a16="http://schemas.microsoft.com/office/drawing/2014/main" id="{AC8DBA1F-2109-E2B8-2E3F-CC0CD7D37306}"/>
              </a:ext>
            </a:extLst>
          </p:cNvPr>
          <p:cNvSpPr txBox="1">
            <a:spLocks/>
          </p:cNvSpPr>
          <p:nvPr/>
        </p:nvSpPr>
        <p:spPr>
          <a:xfrm>
            <a:off x="4647606" y="2887778"/>
            <a:ext cx="2401407" cy="138172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1pPr>
            <a:lvl2pPr marL="914400" marR="0" lvl="1"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2pPr>
            <a:lvl3pPr marL="1371600" marR="0" lvl="2"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3pPr>
            <a:lvl4pPr marL="1828800" marR="0" lvl="3"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4pPr>
            <a:lvl5pPr marL="2286000" marR="0" lvl="4"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5pPr>
            <a:lvl6pPr marL="2743200" marR="0" lvl="5"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6pPr>
            <a:lvl7pPr marL="3200400" marR="0" lvl="6"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7pPr>
            <a:lvl8pPr marL="3657600" marR="0" lvl="7"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8pPr>
            <a:lvl9pPr marL="4114800" marR="0" lvl="8" indent="-323850" algn="l" rtl="0">
              <a:lnSpc>
                <a:spcPct val="100000"/>
              </a:lnSpc>
              <a:spcBef>
                <a:spcPts val="0"/>
              </a:spcBef>
              <a:spcAft>
                <a:spcPts val="0"/>
              </a:spcAft>
              <a:buClr>
                <a:schemeClr val="dk1"/>
              </a:buClr>
              <a:buSzPts val="1500"/>
              <a:buFont typeface="Rubik"/>
              <a:buNone/>
              <a:defRPr sz="1500" b="0" i="0" u="none" strike="noStrike" cap="none">
                <a:solidFill>
                  <a:schemeClr val="dk1"/>
                </a:solidFill>
                <a:latin typeface="Rubik"/>
                <a:ea typeface="Rubik"/>
                <a:cs typeface="Rubik"/>
                <a:sym typeface="Rubik"/>
              </a:defRPr>
            </a:lvl9pPr>
          </a:lstStyle>
          <a:p>
            <a:pPr marL="0" indent="0"/>
            <a:r>
              <a:rPr lang="it-IT">
                <a:latin typeface="Abadi MT Condensed Extra Bold" panose="020B0306030101010103" pitchFamily="34" charset="77"/>
              </a:rPr>
              <a:t>Per accedere a </a:t>
            </a:r>
            <a:r>
              <a:rPr lang="it-IT" err="1">
                <a:latin typeface="Abadi MT Condensed Extra Bold" panose="020B0306030101010103" pitchFamily="34" charset="77"/>
              </a:rPr>
              <a:t>protostar</a:t>
            </a:r>
            <a:r>
              <a:rPr lang="it-IT">
                <a:latin typeface="Abadi MT Condensed Extra Bold" panose="020B0306030101010103" pitchFamily="34" charset="77"/>
              </a:rPr>
              <a:t> come amministratore invece si utilizza la coppia di credenziali (</a:t>
            </a:r>
            <a:r>
              <a:rPr lang="it-IT" b="1" err="1">
                <a:solidFill>
                  <a:srgbClr val="FFFF00"/>
                </a:solidFill>
                <a:latin typeface="Abadi MT Condensed Extra Bold" panose="020B0306030101010103" pitchFamily="34" charset="77"/>
              </a:rPr>
              <a:t>root;godmode</a:t>
            </a:r>
            <a:r>
              <a:rPr lang="it-IT">
                <a:latin typeface="Abadi MT Condensed Extra Bold" panose="020B0306030101010103" pitchFamily="34" charset="77"/>
              </a:rPr>
              <a:t>).</a:t>
            </a:r>
          </a:p>
          <a:p>
            <a:pPr marL="0" indent="0"/>
            <a:br>
              <a:rPr lang="it-IT"/>
            </a:br>
            <a:endParaRPr lang="it-IT"/>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565"/>
        <p:cNvGrpSpPr/>
        <p:nvPr/>
      </p:nvGrpSpPr>
      <p:grpSpPr>
        <a:xfrm>
          <a:off x="0" y="0"/>
          <a:ext cx="0" cy="0"/>
          <a:chOff x="0" y="0"/>
          <a:chExt cx="0" cy="0"/>
        </a:xfrm>
      </p:grpSpPr>
      <p:sp>
        <p:nvSpPr>
          <p:cNvPr id="9566" name="Google Shape;9566;p39"/>
          <p:cNvSpPr txBox="1">
            <a:spLocks noGrp="1"/>
          </p:cNvSpPr>
          <p:nvPr>
            <p:ph type="body" idx="1"/>
          </p:nvPr>
        </p:nvSpPr>
        <p:spPr>
          <a:xfrm>
            <a:off x="902440" y="1441265"/>
            <a:ext cx="7339119" cy="1527300"/>
          </a:xfrm>
          <a:prstGeom prst="rect">
            <a:avLst/>
          </a:prstGeom>
        </p:spPr>
        <p:txBody>
          <a:bodyPr spcFirstLastPara="1" wrap="square" lIns="91425" tIns="91425" rIns="91425" bIns="91425" anchor="t" anchorCtr="0">
            <a:noAutofit/>
          </a:bodyPr>
          <a:lstStyle/>
          <a:p>
            <a:pPr marL="127000" indent="0" algn="just">
              <a:buNone/>
            </a:pPr>
            <a:r>
              <a:rPr lang="it-IT">
                <a:latin typeface="Abadi MT Condensed Extra Bold"/>
              </a:rPr>
              <a:t>Lo sfidante, una volta eseguito l’accesso come utente </a:t>
            </a:r>
            <a:r>
              <a:rPr lang="it-IT" i="1">
                <a:latin typeface="Abadi MT Condensed Extra Bold"/>
              </a:rPr>
              <a:t>user</a:t>
            </a:r>
            <a:r>
              <a:rPr lang="it-IT">
                <a:latin typeface="Abadi MT Condensed Extra Bold"/>
              </a:rPr>
              <a:t>, dovrà utilizzare i dati presenti al percorso </a:t>
            </a:r>
            <a:r>
              <a:rPr lang="it-IT" b="1">
                <a:solidFill>
                  <a:srgbClr val="FFFF00"/>
                </a:solidFill>
                <a:latin typeface="Abadi MT Condensed Extra Bold"/>
              </a:rPr>
              <a:t>/</a:t>
            </a:r>
            <a:r>
              <a:rPr lang="it-IT" b="1" err="1">
                <a:solidFill>
                  <a:srgbClr val="FFFF00"/>
                </a:solidFill>
                <a:latin typeface="Abadi MT Condensed Extra Bold"/>
              </a:rPr>
              <a:t>opt</a:t>
            </a:r>
            <a:r>
              <a:rPr lang="it-IT" b="1">
                <a:solidFill>
                  <a:srgbClr val="FFFF00"/>
                </a:solidFill>
                <a:latin typeface="Abadi MT Condensed Extra Bold"/>
              </a:rPr>
              <a:t>/</a:t>
            </a:r>
            <a:r>
              <a:rPr lang="it-IT" b="1" err="1">
                <a:solidFill>
                  <a:srgbClr val="FFFF00"/>
                </a:solidFill>
                <a:latin typeface="Abadi MT Condensed Extra Bold"/>
              </a:rPr>
              <a:t>protostar</a:t>
            </a:r>
            <a:r>
              <a:rPr lang="it-IT" b="1">
                <a:solidFill>
                  <a:srgbClr val="FFFF00"/>
                </a:solidFill>
                <a:latin typeface="Abadi MT Condensed Extra Bold"/>
              </a:rPr>
              <a:t>/bin </a:t>
            </a:r>
            <a:r>
              <a:rPr lang="it-IT">
                <a:latin typeface="Abadi MT Condensed Extra Bold"/>
              </a:rPr>
              <a:t>per provare a vincere la CTF. </a:t>
            </a:r>
            <a:endParaRPr lang="it-IT"/>
          </a:p>
          <a:p>
            <a:pPr marL="127000" indent="0" algn="just">
              <a:buNone/>
            </a:pPr>
            <a:endParaRPr lang="it-IT">
              <a:latin typeface="Abadi MT Condensed Extra Bold"/>
            </a:endParaRPr>
          </a:p>
          <a:p>
            <a:pPr marL="127000" indent="0" algn="just">
              <a:buNone/>
            </a:pPr>
            <a:r>
              <a:rPr lang="it-IT">
                <a:latin typeface="Abadi MT Condensed Extra Bold" panose="020B0306030101010103" pitchFamily="34" charset="77"/>
              </a:rPr>
              <a:t>Ogni sfida avrà il suo file eseguibile corrispondente nella directory bin.</a:t>
            </a:r>
          </a:p>
          <a:p>
            <a:pPr marL="127000" indent="0">
              <a:buNone/>
            </a:pPr>
            <a:br>
              <a:rPr lang="it-IT" sz="1600"/>
            </a:br>
            <a:endParaRPr lang="it-IT" sz="1600"/>
          </a:p>
        </p:txBody>
      </p:sp>
      <p:sp>
        <p:nvSpPr>
          <p:cNvPr id="9567" name="Google Shape;9567;p39"/>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PROTOSTAR</a:t>
            </a:r>
          </a:p>
        </p:txBody>
      </p:sp>
    </p:spTree>
    <p:extLst>
      <p:ext uri="{BB962C8B-B14F-4D97-AF65-F5344CB8AC3E}">
        <p14:creationId xmlns:p14="http://schemas.microsoft.com/office/powerpoint/2010/main" val="6346360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779"/>
        <p:cNvGrpSpPr/>
        <p:nvPr/>
      </p:nvGrpSpPr>
      <p:grpSpPr>
        <a:xfrm>
          <a:off x="0" y="0"/>
          <a:ext cx="0" cy="0"/>
          <a:chOff x="0" y="0"/>
          <a:chExt cx="0" cy="0"/>
        </a:xfrm>
      </p:grpSpPr>
      <p:sp>
        <p:nvSpPr>
          <p:cNvPr id="9780" name="Google Shape;9780;p54"/>
          <p:cNvSpPr txBox="1">
            <a:spLocks noGrp="1"/>
          </p:cNvSpPr>
          <p:nvPr>
            <p:ph type="title"/>
          </p:nvPr>
        </p:nvSpPr>
        <p:spPr>
          <a:xfrm>
            <a:off x="2372250" y="2182661"/>
            <a:ext cx="4399500" cy="885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t-IT"/>
              <a:t>OBIETTIVI</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00000">
              <a:schemeClr val="lt1"/>
            </a:gs>
            <a:gs pos="100000">
              <a:schemeClr val="dk2"/>
            </a:gs>
          </a:gsLst>
          <a:lin ang="5400012" scaled="0"/>
        </a:gradFill>
        <a:effectLst/>
      </p:bgPr>
    </p:bg>
    <p:spTree>
      <p:nvGrpSpPr>
        <p:cNvPr id="1" name="Shape 9763"/>
        <p:cNvGrpSpPr/>
        <p:nvPr/>
      </p:nvGrpSpPr>
      <p:grpSpPr>
        <a:xfrm>
          <a:off x="0" y="0"/>
          <a:ext cx="0" cy="0"/>
          <a:chOff x="0" y="0"/>
          <a:chExt cx="0" cy="0"/>
        </a:xfrm>
      </p:grpSpPr>
      <p:sp>
        <p:nvSpPr>
          <p:cNvPr id="9764" name="Google Shape;9764;p52"/>
          <p:cNvSpPr txBox="1">
            <a:spLocks noGrp="1"/>
          </p:cNvSpPr>
          <p:nvPr>
            <p:ph type="title"/>
          </p:nvPr>
        </p:nvSpPr>
        <p:spPr>
          <a:xfrm>
            <a:off x="720000" y="387600"/>
            <a:ext cx="7704000" cy="592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OBIETTIVI</a:t>
            </a:r>
            <a:endParaRPr/>
          </a:p>
        </p:txBody>
      </p:sp>
      <p:sp>
        <p:nvSpPr>
          <p:cNvPr id="8" name="Google Shape;9566;p39">
            <a:extLst>
              <a:ext uri="{FF2B5EF4-FFF2-40B4-BE49-F238E27FC236}">
                <a16:creationId xmlns:a16="http://schemas.microsoft.com/office/drawing/2014/main" id="{BE70307F-9286-DBBE-E4E4-CE013E4799F4}"/>
              </a:ext>
            </a:extLst>
          </p:cNvPr>
          <p:cNvSpPr txBox="1">
            <a:spLocks/>
          </p:cNvSpPr>
          <p:nvPr/>
        </p:nvSpPr>
        <p:spPr>
          <a:xfrm>
            <a:off x="902440" y="1631797"/>
            <a:ext cx="7339119" cy="18799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23850" algn="ctr"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1pPr>
            <a:lvl2pPr marL="914400" marR="0" lvl="1"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2pPr>
            <a:lvl3pPr marL="1371600" marR="0" lvl="2"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3pPr>
            <a:lvl4pPr marL="1828800" marR="0" lvl="3"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4pPr>
            <a:lvl5pPr marL="2286000" marR="0" lvl="4"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5pPr>
            <a:lvl6pPr marL="2743200" marR="0" lvl="5"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6pPr>
            <a:lvl7pPr marL="3200400" marR="0" lvl="6"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7pPr>
            <a:lvl8pPr marL="3657600" marR="0" lvl="7"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8pPr>
            <a:lvl9pPr marL="4114800" marR="0" lvl="8" indent="-323850" algn="l" rtl="0">
              <a:lnSpc>
                <a:spcPct val="100000"/>
              </a:lnSpc>
              <a:spcBef>
                <a:spcPts val="0"/>
              </a:spcBef>
              <a:spcAft>
                <a:spcPts val="0"/>
              </a:spcAft>
              <a:buClr>
                <a:schemeClr val="dk1"/>
              </a:buClr>
              <a:buSzPts val="1500"/>
              <a:buFont typeface="Rubik"/>
              <a:buNone/>
              <a:defRPr sz="2200" b="0" i="0" u="none" strike="noStrike" cap="none">
                <a:solidFill>
                  <a:schemeClr val="dk1"/>
                </a:solidFill>
                <a:latin typeface="Rubik Black"/>
                <a:ea typeface="Rubik Black"/>
                <a:cs typeface="Rubik Black"/>
                <a:sym typeface="Rubik Black"/>
              </a:defRPr>
            </a:lvl9pPr>
          </a:lstStyle>
          <a:p>
            <a:br>
              <a:rPr lang="it-IT" sz="1500">
                <a:latin typeface="Abadi MT Condensed Extra Bold" panose="020B0306030101010103" pitchFamily="34" charset="77"/>
              </a:rPr>
            </a:br>
            <a:r>
              <a:rPr lang="it-IT" sz="1500">
                <a:latin typeface="Abadi MT Condensed Extra Bold"/>
              </a:rPr>
              <a:t>Al link: </a:t>
            </a:r>
            <a:r>
              <a:rPr lang="it-IT" sz="1500">
                <a:solidFill>
                  <a:schemeClr val="accent1"/>
                </a:solidFill>
                <a:latin typeface="Abadi MT Condensed Extra Bold"/>
                <a:hlinkClick r:id="rId3">
                  <a:extLst>
                    <a:ext uri="{A12FA001-AC4F-418D-AE19-62706E023703}">
                      <ahyp:hlinkClr xmlns:ahyp="http://schemas.microsoft.com/office/drawing/2018/hyperlinkcolor" val="tx"/>
                    </a:ext>
                  </a:extLst>
                </a:hlinkClick>
              </a:rPr>
              <a:t>https://exploit.education/protostar/heap-two/</a:t>
            </a:r>
            <a:r>
              <a:rPr lang="it-IT" sz="1500">
                <a:solidFill>
                  <a:schemeClr val="accent1"/>
                </a:solidFill>
                <a:latin typeface="Abadi MT Condensed Extra Bold"/>
              </a:rPr>
              <a:t> </a:t>
            </a:r>
            <a:r>
              <a:rPr lang="it-IT" sz="1500">
                <a:latin typeface="Abadi MT Condensed Extra Bold"/>
              </a:rPr>
              <a:t>viene fornita una descrizione della sfida </a:t>
            </a:r>
            <a:r>
              <a:rPr lang="it-IT" sz="1500" i="1">
                <a:latin typeface="Abadi MT Condensed Extra Bold"/>
              </a:rPr>
              <a:t>“Heap Two” </a:t>
            </a:r>
            <a:r>
              <a:rPr lang="it-IT" sz="1500">
                <a:latin typeface="Abadi MT Condensed Extra Bold"/>
              </a:rPr>
              <a:t>:</a:t>
            </a:r>
            <a:endParaRPr lang="it-IT" sz="1500">
              <a:latin typeface="Abadi MT Condensed Extra Bold" panose="020B0306030101010103" pitchFamily="34" charset="77"/>
            </a:endParaRPr>
          </a:p>
          <a:p>
            <a:br>
              <a:rPr lang="it-IT" sz="1500">
                <a:latin typeface="Abadi MT Condensed Extra Bold" panose="020B0306030101010103" pitchFamily="34" charset="77"/>
              </a:rPr>
            </a:br>
            <a:r>
              <a:rPr lang="it-IT" sz="1500">
                <a:latin typeface="Abadi MT Condensed Extra Bold"/>
              </a:rPr>
              <a:t>“Questo livello esamina ciò che accade quando i puntatori dell’heap sono obsoleti. </a:t>
            </a:r>
            <a:endParaRPr lang="it-IT" sz="1500">
              <a:latin typeface="Abadi MT Condensed Extra Bold" panose="020B0306030101010103" pitchFamily="34" charset="77"/>
            </a:endParaRPr>
          </a:p>
          <a:p>
            <a:r>
              <a:rPr lang="it-IT" sz="1500">
                <a:latin typeface="Abadi MT Condensed Extra Bold"/>
              </a:rPr>
              <a:t>E’ completo quando leggi il messaggio </a:t>
            </a:r>
            <a:r>
              <a:rPr lang="it-IT" sz="1500" i="1">
                <a:latin typeface="Abadi MT Condensed Extra Bold"/>
              </a:rPr>
              <a:t>'</a:t>
            </a:r>
            <a:r>
              <a:rPr lang="it-IT" sz="1500" i="1" err="1">
                <a:latin typeface="Abadi MT Condensed Extra Bold"/>
              </a:rPr>
              <a:t>You</a:t>
            </a:r>
            <a:r>
              <a:rPr lang="it-IT" sz="1500" i="1">
                <a:latin typeface="Abadi MT Condensed Extra Bold"/>
              </a:rPr>
              <a:t> </a:t>
            </a:r>
            <a:r>
              <a:rPr lang="it-IT" sz="1500" i="1" err="1">
                <a:latin typeface="Abadi MT Condensed Extra Bold"/>
              </a:rPr>
              <a:t>have</a:t>
            </a:r>
            <a:r>
              <a:rPr lang="it-IT" sz="1500" i="1">
                <a:latin typeface="Abadi MT Condensed Extra Bold"/>
              </a:rPr>
              <a:t> </a:t>
            </a:r>
            <a:r>
              <a:rPr lang="it-IT" sz="1500" i="1" err="1">
                <a:latin typeface="Abadi MT Condensed Extra Bold"/>
              </a:rPr>
              <a:t>logged</a:t>
            </a:r>
            <a:r>
              <a:rPr lang="it-IT" sz="1500" i="1">
                <a:latin typeface="Abadi MT Condensed Extra Bold"/>
              </a:rPr>
              <a:t> in </a:t>
            </a:r>
            <a:r>
              <a:rPr lang="it-IT" sz="1500" i="1" err="1">
                <a:latin typeface="Abadi MT Condensed Extra Bold"/>
              </a:rPr>
              <a:t>alredy</a:t>
            </a:r>
            <a:r>
              <a:rPr lang="it-IT" sz="1500" i="1">
                <a:latin typeface="Abadi MT Condensed Extra Bold"/>
              </a:rPr>
              <a:t>' </a:t>
            </a:r>
            <a:r>
              <a:rPr lang="it-IT" sz="1500">
                <a:latin typeface="Abadi MT Condensed Extra Bold"/>
              </a:rPr>
              <a:t>. "</a:t>
            </a:r>
            <a:br>
              <a:rPr lang="it-IT" sz="1200"/>
            </a:br>
            <a:endParaRPr lang="it-IT" sz="1600"/>
          </a:p>
        </p:txBody>
      </p:sp>
    </p:spTree>
    <p:extLst>
      <p:ext uri="{BB962C8B-B14F-4D97-AF65-F5344CB8AC3E}">
        <p14:creationId xmlns:p14="http://schemas.microsoft.com/office/powerpoint/2010/main" val="393983286"/>
      </p:ext>
    </p:extLst>
  </p:cSld>
  <p:clrMapOvr>
    <a:masterClrMapping/>
  </p:clrMapOvr>
</p:sld>
</file>

<file path=ppt/theme/theme1.xml><?xml version="1.0" encoding="utf-8"?>
<a:theme xmlns:a="http://schemas.openxmlformats.org/drawingml/2006/main" name="Digital Scam Awareness Newsletter by Slidesgo">
  <a:themeElements>
    <a:clrScheme name="Simple Light">
      <a:dk1>
        <a:srgbClr val="E4FAFF"/>
      </a:dk1>
      <a:lt1>
        <a:srgbClr val="28373C"/>
      </a:lt1>
      <a:dk2>
        <a:srgbClr val="4E6872"/>
      </a:dk2>
      <a:lt2>
        <a:srgbClr val="1DB2C5"/>
      </a:lt2>
      <a:accent1>
        <a:srgbClr val="3FE6FF"/>
      </a:accent1>
      <a:accent2>
        <a:srgbClr val="93EFFD"/>
      </a:accent2>
      <a:accent3>
        <a:srgbClr val="FFFFFF"/>
      </a:accent3>
      <a:accent4>
        <a:srgbClr val="FFFFFF"/>
      </a:accent4>
      <a:accent5>
        <a:srgbClr val="FFFFFF"/>
      </a:accent5>
      <a:accent6>
        <a:srgbClr val="FFFFFF"/>
      </a:accent6>
      <a:hlink>
        <a:srgbClr val="E4FA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TotalTime>
  <Words>4254</Words>
  <Application>Microsoft Office PowerPoint</Application>
  <PresentationFormat>Presentazione su schermo (16:9)</PresentationFormat>
  <Paragraphs>308</Paragraphs>
  <Slides>57</Slides>
  <Notes>57</Notes>
  <HiddenSlides>0</HiddenSlides>
  <MMClips>2</MMClips>
  <ScaleCrop>false</ScaleCrop>
  <HeadingPairs>
    <vt:vector size="4" baseType="variant">
      <vt:variant>
        <vt:lpstr>Tema</vt:lpstr>
      </vt:variant>
      <vt:variant>
        <vt:i4>1</vt:i4>
      </vt:variant>
      <vt:variant>
        <vt:lpstr>Titoli diapositive</vt:lpstr>
      </vt:variant>
      <vt:variant>
        <vt:i4>57</vt:i4>
      </vt:variant>
    </vt:vector>
  </HeadingPairs>
  <TitlesOfParts>
    <vt:vector size="58" baseType="lpstr">
      <vt:lpstr>Digital Scam Awareness Newsletter by Slidesgo</vt:lpstr>
      <vt:lpstr>HEAP2</vt:lpstr>
      <vt:lpstr>INDICE</vt:lpstr>
      <vt:lpstr>INTRODUZIONE</vt:lpstr>
      <vt:lpstr>PROTOSTAR</vt:lpstr>
      <vt:lpstr>PROTOSTAR</vt:lpstr>
      <vt:lpstr>PROTOSTAR</vt:lpstr>
      <vt:lpstr>PROTOSTAR</vt:lpstr>
      <vt:lpstr>OBIETTIVI</vt:lpstr>
      <vt:lpstr>OBIETTIVI</vt:lpstr>
      <vt:lpstr>OBIETTIVI</vt:lpstr>
      <vt:lpstr>ANALISI DELLA SFIDA</vt:lpstr>
      <vt:lpstr>INFORMATION GATHERING</vt:lpstr>
      <vt:lpstr>INFORMAZIONI DI SISTEMA</vt:lpstr>
      <vt:lpstr>INFORMAZIONI DI SISTEMA</vt:lpstr>
      <vt:lpstr>INFORMAZIONI DI SISTEMA</vt:lpstr>
      <vt:lpstr>INFORMAZIONI DI SISTEMA</vt:lpstr>
      <vt:lpstr>INFORMAZIONI DI SISTEMA</vt:lpstr>
      <vt:lpstr>INFORMAZIONI DI SISTEMA</vt:lpstr>
      <vt:lpstr>INFORMAZIONI DI SISTEMA</vt:lpstr>
      <vt:lpstr>ANALISI DEL CODICE</vt:lpstr>
      <vt:lpstr>ANALISI DEL CODICE</vt:lpstr>
      <vt:lpstr>ANALISI DEL CODICE</vt:lpstr>
      <vt:lpstr>ANALISI DEL CODICE</vt:lpstr>
      <vt:lpstr>ANALISI DEL CODICE</vt:lpstr>
      <vt:lpstr>POSSIBILI VULNERABILITA’</vt:lpstr>
      <vt:lpstr>POSSIBILI VULNERABILITA’</vt:lpstr>
      <vt:lpstr>POSSIBILI VULNERABILITA’</vt:lpstr>
      <vt:lpstr>POSSIBILI VULNERABILITA’</vt:lpstr>
      <vt:lpstr>FUZZING MANUALE</vt:lpstr>
      <vt:lpstr>TESTING DELLA FGETS</vt:lpstr>
      <vt:lpstr>TESTING DELLA FGETS</vt:lpstr>
      <vt:lpstr>TESTING DI AUTH</vt:lpstr>
      <vt:lpstr>TESTING DI AUTH</vt:lpstr>
      <vt:lpstr>TESTING DI AUTH</vt:lpstr>
      <vt:lpstr>TESTING DI AUTH</vt:lpstr>
      <vt:lpstr>TESTING DI AUTH</vt:lpstr>
      <vt:lpstr>TESTING DI RESET </vt:lpstr>
      <vt:lpstr>TESTING DI SERVICE</vt:lpstr>
      <vt:lpstr>TESTING DI SERVICE</vt:lpstr>
      <vt:lpstr>TESTING DI SERVICE</vt:lpstr>
      <vt:lpstr>STRATEGIA D’ATTACCO</vt:lpstr>
      <vt:lpstr>STRATEGIA D’ATTACCO</vt:lpstr>
      <vt:lpstr>ALBERO DI ATTACCO Use After Free</vt:lpstr>
      <vt:lpstr>ALBERO DI ATTACCO Allocazione insufficiente</vt:lpstr>
      <vt:lpstr>CALCOLO DELL’ OFFSET Use After Free</vt:lpstr>
      <vt:lpstr>CALCOLO DELL’ OFFSET Use After Free </vt:lpstr>
      <vt:lpstr>CALCOLO DELL’ OFFSET Use After Free </vt:lpstr>
      <vt:lpstr>CALCOLO DELL’ OFFSET Allocazione insufficiente</vt:lpstr>
      <vt:lpstr>CALCOLO DELL’ OFFSET Allocazione insufficiente </vt:lpstr>
      <vt:lpstr>EXPLOITING Use After Free</vt:lpstr>
      <vt:lpstr>EXPLOITING Allocazione Insufficiente</vt:lpstr>
      <vt:lpstr>ANALISI DELLE DEBOLEZZE E MITIGAZIONI</vt:lpstr>
      <vt:lpstr>LE VULNERABILITA’ Use After Free </vt:lpstr>
      <vt:lpstr>LE VULNERABILITA’ CWE-416:  MITIGAZIONE</vt:lpstr>
      <vt:lpstr>LE VULNERABILITA’ Allocazione Insufficiente </vt:lpstr>
      <vt:lpstr>LE VULNERABILITA’ CWE-131:  MITIGAZIONE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SCAM AWARENESS NEWSLETTER</dc:title>
  <cp:lastModifiedBy>LEONARDO MONACO</cp:lastModifiedBy>
  <cp:revision>2</cp:revision>
  <dcterms:modified xsi:type="dcterms:W3CDTF">2024-06-04T08:07:05Z</dcterms:modified>
</cp:coreProperties>
</file>